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24"/>
  </p:notesMasterIdLst>
  <p:sldIdLst>
    <p:sldId id="350" r:id="rId4"/>
    <p:sldId id="347" r:id="rId5"/>
    <p:sldId id="438" r:id="rId6"/>
    <p:sldId id="259" r:id="rId7"/>
    <p:sldId id="439" r:id="rId8"/>
    <p:sldId id="351" r:id="rId9"/>
    <p:sldId id="440" r:id="rId10"/>
    <p:sldId id="441" r:id="rId11"/>
    <p:sldId id="442" r:id="rId12"/>
    <p:sldId id="443" r:id="rId13"/>
    <p:sldId id="445" r:id="rId14"/>
    <p:sldId id="427" r:id="rId15"/>
    <p:sldId id="428" r:id="rId16"/>
    <p:sldId id="444" r:id="rId17"/>
    <p:sldId id="422" r:id="rId18"/>
    <p:sldId id="424" r:id="rId19"/>
    <p:sldId id="425" r:id="rId20"/>
    <p:sldId id="426" r:id="rId21"/>
    <p:sldId id="437" r:id="rId22"/>
    <p:sldId id="34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4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184" y="52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028BF2C-FD3F-4BC1-9681-D9CC253C7506}"/>
              </a:ext>
            </a:extLst>
          </p:cNvPr>
          <p:cNvGrpSpPr/>
          <p:nvPr userDrawn="1"/>
        </p:nvGrpSpPr>
        <p:grpSpPr>
          <a:xfrm>
            <a:off x="8295412" y="1658804"/>
            <a:ext cx="3174949" cy="4282922"/>
            <a:chOff x="5745956" y="3501865"/>
            <a:chExt cx="2146216" cy="2895189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D8A446D2-98C7-45E7-B19F-123D3BEAE1EF}"/>
                </a:ext>
              </a:extLst>
            </p:cNvPr>
            <p:cNvSpPr/>
            <p:nvPr/>
          </p:nvSpPr>
          <p:spPr>
            <a:xfrm>
              <a:off x="7498806" y="3501865"/>
              <a:ext cx="157347" cy="62939"/>
            </a:xfrm>
            <a:custGeom>
              <a:avLst/>
              <a:gdLst>
                <a:gd name="connsiteX0" fmla="*/ 45244 w 47625"/>
                <a:gd name="connsiteY0" fmla="*/ 13811 h 19050"/>
                <a:gd name="connsiteX1" fmla="*/ 45244 w 47625"/>
                <a:gd name="connsiteY1" fmla="*/ 13811 h 19050"/>
                <a:gd name="connsiteX2" fmla="*/ 38576 w 47625"/>
                <a:gd name="connsiteY2" fmla="*/ 20479 h 19050"/>
                <a:gd name="connsiteX3" fmla="*/ 13811 w 47625"/>
                <a:gd name="connsiteY3" fmla="*/ 20479 h 19050"/>
                <a:gd name="connsiteX4" fmla="*/ 7144 w 47625"/>
                <a:gd name="connsiteY4" fmla="*/ 13811 h 19050"/>
                <a:gd name="connsiteX5" fmla="*/ 7144 w 47625"/>
                <a:gd name="connsiteY5" fmla="*/ 13811 h 19050"/>
                <a:gd name="connsiteX6" fmla="*/ 13811 w 47625"/>
                <a:gd name="connsiteY6" fmla="*/ 7144 h 19050"/>
                <a:gd name="connsiteX7" fmla="*/ 38576 w 47625"/>
                <a:gd name="connsiteY7" fmla="*/ 7144 h 19050"/>
                <a:gd name="connsiteX8" fmla="*/ 45244 w 47625"/>
                <a:gd name="connsiteY8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19050">
                  <a:moveTo>
                    <a:pt x="45244" y="13811"/>
                  </a:moveTo>
                  <a:lnTo>
                    <a:pt x="45244" y="13811"/>
                  </a:lnTo>
                  <a:cubicBezTo>
                    <a:pt x="45244" y="17621"/>
                    <a:pt x="42386" y="20479"/>
                    <a:pt x="38576" y="20479"/>
                  </a:cubicBezTo>
                  <a:lnTo>
                    <a:pt x="13811" y="20479"/>
                  </a:lnTo>
                  <a:cubicBezTo>
                    <a:pt x="10001" y="20479"/>
                    <a:pt x="7144" y="17621"/>
                    <a:pt x="7144" y="13811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38576" y="7144"/>
                  </a:lnTo>
                  <a:cubicBezTo>
                    <a:pt x="42386" y="8096"/>
                    <a:pt x="45244" y="10954"/>
                    <a:pt x="45244" y="13811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DEDC21F-91B9-4FC1-BD92-B73D3024360D}"/>
                </a:ext>
              </a:extLst>
            </p:cNvPr>
            <p:cNvSpPr/>
            <p:nvPr/>
          </p:nvSpPr>
          <p:spPr>
            <a:xfrm>
              <a:off x="7829233" y="3977052"/>
              <a:ext cx="62939" cy="157347"/>
            </a:xfrm>
            <a:custGeom>
              <a:avLst/>
              <a:gdLst>
                <a:gd name="connsiteX0" fmla="*/ 13811 w 19050"/>
                <a:gd name="connsiteY0" fmla="*/ 45244 h 47625"/>
                <a:gd name="connsiteX1" fmla="*/ 13811 w 19050"/>
                <a:gd name="connsiteY1" fmla="*/ 45244 h 47625"/>
                <a:gd name="connsiteX2" fmla="*/ 7144 w 19050"/>
                <a:gd name="connsiteY2" fmla="*/ 38576 h 47625"/>
                <a:gd name="connsiteX3" fmla="*/ 7144 w 19050"/>
                <a:gd name="connsiteY3" fmla="*/ 13811 h 47625"/>
                <a:gd name="connsiteX4" fmla="*/ 13811 w 19050"/>
                <a:gd name="connsiteY4" fmla="*/ 7144 h 47625"/>
                <a:gd name="connsiteX5" fmla="*/ 13811 w 19050"/>
                <a:gd name="connsiteY5" fmla="*/ 7144 h 47625"/>
                <a:gd name="connsiteX6" fmla="*/ 20479 w 19050"/>
                <a:gd name="connsiteY6" fmla="*/ 13811 h 47625"/>
                <a:gd name="connsiteX7" fmla="*/ 20479 w 19050"/>
                <a:gd name="connsiteY7" fmla="*/ 38576 h 47625"/>
                <a:gd name="connsiteX8" fmla="*/ 13811 w 19050"/>
                <a:gd name="connsiteY8" fmla="*/ 452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47625">
                  <a:moveTo>
                    <a:pt x="13811" y="45244"/>
                  </a:moveTo>
                  <a:lnTo>
                    <a:pt x="13811" y="45244"/>
                  </a:lnTo>
                  <a:cubicBezTo>
                    <a:pt x="10001" y="45244"/>
                    <a:pt x="7144" y="42386"/>
                    <a:pt x="7144" y="38576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13811" y="7144"/>
                  </a:lnTo>
                  <a:cubicBezTo>
                    <a:pt x="17621" y="7144"/>
                    <a:pt x="20479" y="10001"/>
                    <a:pt x="20479" y="13811"/>
                  </a:cubicBezTo>
                  <a:lnTo>
                    <a:pt x="20479" y="38576"/>
                  </a:lnTo>
                  <a:cubicBezTo>
                    <a:pt x="20479" y="42386"/>
                    <a:pt x="17621" y="45244"/>
                    <a:pt x="13811" y="452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C7B542A-B0D0-4B8E-AB5E-BF10755CADFB}"/>
                </a:ext>
              </a:extLst>
            </p:cNvPr>
            <p:cNvSpPr/>
            <p:nvPr/>
          </p:nvSpPr>
          <p:spPr>
            <a:xfrm>
              <a:off x="7829233" y="3838586"/>
              <a:ext cx="62939" cy="157347"/>
            </a:xfrm>
            <a:custGeom>
              <a:avLst/>
              <a:gdLst>
                <a:gd name="connsiteX0" fmla="*/ 13811 w 19050"/>
                <a:gd name="connsiteY0" fmla="*/ 45244 h 47625"/>
                <a:gd name="connsiteX1" fmla="*/ 13811 w 19050"/>
                <a:gd name="connsiteY1" fmla="*/ 45244 h 47625"/>
                <a:gd name="connsiteX2" fmla="*/ 7144 w 19050"/>
                <a:gd name="connsiteY2" fmla="*/ 38576 h 47625"/>
                <a:gd name="connsiteX3" fmla="*/ 7144 w 19050"/>
                <a:gd name="connsiteY3" fmla="*/ 13811 h 47625"/>
                <a:gd name="connsiteX4" fmla="*/ 13811 w 19050"/>
                <a:gd name="connsiteY4" fmla="*/ 7144 h 47625"/>
                <a:gd name="connsiteX5" fmla="*/ 13811 w 19050"/>
                <a:gd name="connsiteY5" fmla="*/ 7144 h 47625"/>
                <a:gd name="connsiteX6" fmla="*/ 20479 w 19050"/>
                <a:gd name="connsiteY6" fmla="*/ 13811 h 47625"/>
                <a:gd name="connsiteX7" fmla="*/ 20479 w 19050"/>
                <a:gd name="connsiteY7" fmla="*/ 38576 h 47625"/>
                <a:gd name="connsiteX8" fmla="*/ 13811 w 19050"/>
                <a:gd name="connsiteY8" fmla="*/ 452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47625">
                  <a:moveTo>
                    <a:pt x="13811" y="45244"/>
                  </a:moveTo>
                  <a:lnTo>
                    <a:pt x="13811" y="45244"/>
                  </a:lnTo>
                  <a:cubicBezTo>
                    <a:pt x="10001" y="45244"/>
                    <a:pt x="7144" y="42386"/>
                    <a:pt x="7144" y="38576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13811" y="7144"/>
                  </a:lnTo>
                  <a:cubicBezTo>
                    <a:pt x="17621" y="7144"/>
                    <a:pt x="20479" y="10001"/>
                    <a:pt x="20479" y="13811"/>
                  </a:cubicBezTo>
                  <a:lnTo>
                    <a:pt x="20479" y="38576"/>
                  </a:lnTo>
                  <a:cubicBezTo>
                    <a:pt x="20479" y="42386"/>
                    <a:pt x="17621" y="45244"/>
                    <a:pt x="13811" y="452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678BF8A-AFF6-4BEF-9E92-33BBE80839B8}"/>
                </a:ext>
              </a:extLst>
            </p:cNvPr>
            <p:cNvSpPr/>
            <p:nvPr/>
          </p:nvSpPr>
          <p:spPr>
            <a:xfrm>
              <a:off x="5745956" y="3523892"/>
              <a:ext cx="2139922" cy="2863720"/>
            </a:xfrm>
            <a:custGeom>
              <a:avLst/>
              <a:gdLst>
                <a:gd name="connsiteX0" fmla="*/ 611029 w 647700"/>
                <a:gd name="connsiteY0" fmla="*/ 7144 h 866775"/>
                <a:gd name="connsiteX1" fmla="*/ 40481 w 647700"/>
                <a:gd name="connsiteY1" fmla="*/ 7144 h 866775"/>
                <a:gd name="connsiteX2" fmla="*/ 7144 w 647700"/>
                <a:gd name="connsiteY2" fmla="*/ 41434 h 866775"/>
                <a:gd name="connsiteX3" fmla="*/ 7144 w 647700"/>
                <a:gd name="connsiteY3" fmla="*/ 831056 h 866775"/>
                <a:gd name="connsiteX4" fmla="*/ 40481 w 647700"/>
                <a:gd name="connsiteY4" fmla="*/ 865346 h 866775"/>
                <a:gd name="connsiteX5" fmla="*/ 611029 w 647700"/>
                <a:gd name="connsiteY5" fmla="*/ 865346 h 866775"/>
                <a:gd name="connsiteX6" fmla="*/ 644366 w 647700"/>
                <a:gd name="connsiteY6" fmla="*/ 831056 h 866775"/>
                <a:gd name="connsiteX7" fmla="*/ 644366 w 647700"/>
                <a:gd name="connsiteY7" fmla="*/ 41434 h 866775"/>
                <a:gd name="connsiteX8" fmla="*/ 611029 w 647700"/>
                <a:gd name="connsiteY8" fmla="*/ 7144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700" h="866775">
                  <a:moveTo>
                    <a:pt x="611029" y="7144"/>
                  </a:moveTo>
                  <a:lnTo>
                    <a:pt x="40481" y="7144"/>
                  </a:lnTo>
                  <a:cubicBezTo>
                    <a:pt x="22384" y="7144"/>
                    <a:pt x="7144" y="22384"/>
                    <a:pt x="7144" y="41434"/>
                  </a:cubicBezTo>
                  <a:lnTo>
                    <a:pt x="7144" y="831056"/>
                  </a:lnTo>
                  <a:cubicBezTo>
                    <a:pt x="7144" y="850106"/>
                    <a:pt x="22384" y="865346"/>
                    <a:pt x="40481" y="865346"/>
                  </a:cubicBezTo>
                  <a:lnTo>
                    <a:pt x="611029" y="865346"/>
                  </a:lnTo>
                  <a:cubicBezTo>
                    <a:pt x="629126" y="865346"/>
                    <a:pt x="644366" y="850106"/>
                    <a:pt x="644366" y="831056"/>
                  </a:cubicBezTo>
                  <a:lnTo>
                    <a:pt x="644366" y="41434"/>
                  </a:lnTo>
                  <a:cubicBezTo>
                    <a:pt x="644366" y="23336"/>
                    <a:pt x="629126" y="7144"/>
                    <a:pt x="611029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91CF5C7-E081-40B8-8125-059CA21F48A3}"/>
                </a:ext>
              </a:extLst>
            </p:cNvPr>
            <p:cNvSpPr/>
            <p:nvPr/>
          </p:nvSpPr>
          <p:spPr>
            <a:xfrm>
              <a:off x="5755398" y="3533334"/>
              <a:ext cx="2108453" cy="2863720"/>
            </a:xfrm>
            <a:custGeom>
              <a:avLst/>
              <a:gdLst>
                <a:gd name="connsiteX0" fmla="*/ 605314 w 638175"/>
                <a:gd name="connsiteY0" fmla="*/ 7144 h 866775"/>
                <a:gd name="connsiteX1" fmla="*/ 40481 w 638175"/>
                <a:gd name="connsiteY1" fmla="*/ 7144 h 866775"/>
                <a:gd name="connsiteX2" fmla="*/ 7144 w 638175"/>
                <a:gd name="connsiteY2" fmla="*/ 41434 h 866775"/>
                <a:gd name="connsiteX3" fmla="*/ 7144 w 638175"/>
                <a:gd name="connsiteY3" fmla="*/ 826294 h 866775"/>
                <a:gd name="connsiteX4" fmla="*/ 40481 w 638175"/>
                <a:gd name="connsiteY4" fmla="*/ 860584 h 866775"/>
                <a:gd name="connsiteX5" fmla="*/ 604361 w 638175"/>
                <a:gd name="connsiteY5" fmla="*/ 860584 h 866775"/>
                <a:gd name="connsiteX6" fmla="*/ 637699 w 638175"/>
                <a:gd name="connsiteY6" fmla="*/ 826294 h 866775"/>
                <a:gd name="connsiteX7" fmla="*/ 637699 w 638175"/>
                <a:gd name="connsiteY7" fmla="*/ 41434 h 866775"/>
                <a:gd name="connsiteX8" fmla="*/ 605314 w 638175"/>
                <a:gd name="connsiteY8" fmla="*/ 7144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8175" h="866775">
                  <a:moveTo>
                    <a:pt x="605314" y="7144"/>
                  </a:moveTo>
                  <a:lnTo>
                    <a:pt x="40481" y="7144"/>
                  </a:lnTo>
                  <a:cubicBezTo>
                    <a:pt x="22384" y="7144"/>
                    <a:pt x="7144" y="22384"/>
                    <a:pt x="7144" y="41434"/>
                  </a:cubicBezTo>
                  <a:lnTo>
                    <a:pt x="7144" y="826294"/>
                  </a:lnTo>
                  <a:cubicBezTo>
                    <a:pt x="7144" y="845344"/>
                    <a:pt x="22384" y="860584"/>
                    <a:pt x="40481" y="860584"/>
                  </a:cubicBezTo>
                  <a:lnTo>
                    <a:pt x="604361" y="860584"/>
                  </a:lnTo>
                  <a:cubicBezTo>
                    <a:pt x="622459" y="860584"/>
                    <a:pt x="637699" y="845344"/>
                    <a:pt x="637699" y="826294"/>
                  </a:cubicBezTo>
                  <a:lnTo>
                    <a:pt x="637699" y="41434"/>
                  </a:lnTo>
                  <a:cubicBezTo>
                    <a:pt x="637699" y="22384"/>
                    <a:pt x="623411" y="7144"/>
                    <a:pt x="605314" y="7144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A9FEF5-283D-4964-8257-841DFA7F4B9A}"/>
                </a:ext>
              </a:extLst>
            </p:cNvPr>
            <p:cNvSpPr/>
            <p:nvPr/>
          </p:nvSpPr>
          <p:spPr>
            <a:xfrm>
              <a:off x="5972536" y="3781941"/>
              <a:ext cx="1699350" cy="2360208"/>
            </a:xfrm>
            <a:custGeom>
              <a:avLst/>
              <a:gdLst>
                <a:gd name="connsiteX0" fmla="*/ 7144 w 514350"/>
                <a:gd name="connsiteY0" fmla="*/ 7144 h 714375"/>
                <a:gd name="connsiteX1" fmla="*/ 508159 w 514350"/>
                <a:gd name="connsiteY1" fmla="*/ 7144 h 714375"/>
                <a:gd name="connsiteX2" fmla="*/ 508159 w 514350"/>
                <a:gd name="connsiteY2" fmla="*/ 711041 h 714375"/>
                <a:gd name="connsiteX3" fmla="*/ 7144 w 514350"/>
                <a:gd name="connsiteY3" fmla="*/ 711041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4350" h="714375">
                  <a:moveTo>
                    <a:pt x="7144" y="7144"/>
                  </a:moveTo>
                  <a:lnTo>
                    <a:pt x="508159" y="7144"/>
                  </a:lnTo>
                  <a:lnTo>
                    <a:pt x="508159" y="711041"/>
                  </a:lnTo>
                  <a:lnTo>
                    <a:pt x="7144" y="71104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F13ACD6-F114-415B-A1F9-A07B12BC5A3B}"/>
                </a:ext>
              </a:extLst>
            </p:cNvPr>
            <p:cNvSpPr/>
            <p:nvPr/>
          </p:nvSpPr>
          <p:spPr>
            <a:xfrm>
              <a:off x="6537278" y="3804313"/>
              <a:ext cx="1119116" cy="2330356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5BAF14C-2FAF-49D5-8DE7-0464172FC380}"/>
                </a:ext>
              </a:extLst>
            </p:cNvPr>
            <p:cNvGrpSpPr/>
            <p:nvPr/>
          </p:nvGrpSpPr>
          <p:grpSpPr>
            <a:xfrm>
              <a:off x="6752948" y="6198983"/>
              <a:ext cx="113352" cy="113352"/>
              <a:chOff x="6768693" y="6038239"/>
              <a:chExt cx="147969" cy="147969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8A158EF-20BB-48F4-9C13-1B0465152FFE}"/>
                  </a:ext>
                </a:extLst>
              </p:cNvPr>
              <p:cNvSpPr/>
              <p:nvPr/>
            </p:nvSpPr>
            <p:spPr>
              <a:xfrm>
                <a:off x="6768693" y="6038239"/>
                <a:ext cx="147969" cy="14796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D49E77D7-6247-4FDC-AFE3-CFFCB6B71D51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861081F-5F1A-4018-A6BA-13BEB671FD04}"/>
              </a:ext>
            </a:extLst>
          </p:cNvPr>
          <p:cNvGrpSpPr/>
          <p:nvPr userDrawn="1"/>
        </p:nvGrpSpPr>
        <p:grpSpPr>
          <a:xfrm>
            <a:off x="6823319" y="3202196"/>
            <a:ext cx="1656867" cy="2912686"/>
            <a:chOff x="7182034" y="5192864"/>
            <a:chExt cx="825553" cy="1451279"/>
          </a:xfrm>
        </p:grpSpPr>
        <p:grpSp>
          <p:nvGrpSpPr>
            <p:cNvPr id="14" name="Group 3">
              <a:extLst>
                <a:ext uri="{FF2B5EF4-FFF2-40B4-BE49-F238E27FC236}">
                  <a16:creationId xmlns:a16="http://schemas.microsoft.com/office/drawing/2014/main" id="{DD92725B-EBC5-4981-8E6A-519EBCDA6916}"/>
                </a:ext>
              </a:extLst>
            </p:cNvPr>
            <p:cNvGrpSpPr/>
            <p:nvPr/>
          </p:nvGrpSpPr>
          <p:grpSpPr>
            <a:xfrm>
              <a:off x="7182034" y="5192864"/>
              <a:ext cx="825553" cy="1451279"/>
              <a:chOff x="445712" y="1449040"/>
              <a:chExt cx="2113018" cy="3924176"/>
            </a:xfrm>
          </p:grpSpPr>
          <p:sp>
            <p:nvSpPr>
              <p:cNvPr id="18" name="Rounded Rectangle 4">
                <a:extLst>
                  <a:ext uri="{FF2B5EF4-FFF2-40B4-BE49-F238E27FC236}">
                    <a16:creationId xmlns:a16="http://schemas.microsoft.com/office/drawing/2014/main" id="{B7AC7EBE-2DEA-455B-804E-D4266757B10C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 dirty="0"/>
              </a:p>
            </p:txBody>
          </p:sp>
          <p:sp>
            <p:nvSpPr>
              <p:cNvPr id="19" name="Rectangle 5">
                <a:extLst>
                  <a:ext uri="{FF2B5EF4-FFF2-40B4-BE49-F238E27FC236}">
                    <a16:creationId xmlns:a16="http://schemas.microsoft.com/office/drawing/2014/main" id="{62CDEA1F-2ED1-4167-AB42-5942E4230444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20" name="Group 6">
                <a:extLst>
                  <a:ext uri="{FF2B5EF4-FFF2-40B4-BE49-F238E27FC236}">
                    <a16:creationId xmlns:a16="http://schemas.microsoft.com/office/drawing/2014/main" id="{47694936-5C73-41FD-9478-F1EE856A3736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21" name="Oval 7">
                  <a:extLst>
                    <a:ext uri="{FF2B5EF4-FFF2-40B4-BE49-F238E27FC236}">
                      <a16:creationId xmlns:a16="http://schemas.microsoft.com/office/drawing/2014/main" id="{726050A1-0D65-432F-9025-002D1F9D16D2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22" name="Rounded Rectangle 8">
                  <a:extLst>
                    <a:ext uri="{FF2B5EF4-FFF2-40B4-BE49-F238E27FC236}">
                      <a16:creationId xmlns:a16="http://schemas.microsoft.com/office/drawing/2014/main" id="{6E93A2EE-533E-4173-B9C1-230F88A434D6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E1BD616-0CF2-4769-BF9B-3DA738C39A7E}"/>
                </a:ext>
              </a:extLst>
            </p:cNvPr>
            <p:cNvGrpSpPr/>
            <p:nvPr/>
          </p:nvGrpSpPr>
          <p:grpSpPr>
            <a:xfrm>
              <a:off x="7210904" y="5333460"/>
              <a:ext cx="734603" cy="1136247"/>
              <a:chOff x="7224494" y="5344134"/>
              <a:chExt cx="734603" cy="1189257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E6CBACA6-DCCA-4141-88D1-A0F35CE0CE98}"/>
                  </a:ext>
                </a:extLst>
              </p:cNvPr>
              <p:cNvSpPr/>
              <p:nvPr/>
            </p:nvSpPr>
            <p:spPr>
              <a:xfrm>
                <a:off x="7224494" y="5344134"/>
                <a:ext cx="734603" cy="1189257"/>
              </a:xfrm>
              <a:custGeom>
                <a:avLst/>
                <a:gdLst>
                  <a:gd name="connsiteX0" fmla="*/ 7144 w 333375"/>
                  <a:gd name="connsiteY0" fmla="*/ 7144 h 590550"/>
                  <a:gd name="connsiteX1" fmla="*/ 331946 w 333375"/>
                  <a:gd name="connsiteY1" fmla="*/ 7144 h 590550"/>
                  <a:gd name="connsiteX2" fmla="*/ 331946 w 333375"/>
                  <a:gd name="connsiteY2" fmla="*/ 586264 h 590550"/>
                  <a:gd name="connsiteX3" fmla="*/ 7144 w 333375"/>
                  <a:gd name="connsiteY3" fmla="*/ 586264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590550">
                    <a:moveTo>
                      <a:pt x="7144" y="7144"/>
                    </a:moveTo>
                    <a:lnTo>
                      <a:pt x="331946" y="7144"/>
                    </a:lnTo>
                    <a:lnTo>
                      <a:pt x="331946" y="586264"/>
                    </a:lnTo>
                    <a:lnTo>
                      <a:pt x="7144" y="5862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8DD864FA-A0BC-492E-BF4D-88C9CC2B47B1}"/>
                  </a:ext>
                </a:extLst>
              </p:cNvPr>
              <p:cNvSpPr/>
              <p:nvPr/>
            </p:nvSpPr>
            <p:spPr>
              <a:xfrm>
                <a:off x="7353653" y="5363515"/>
                <a:ext cx="604560" cy="1150499"/>
              </a:xfrm>
              <a:custGeom>
                <a:avLst/>
                <a:gdLst>
                  <a:gd name="connsiteX0" fmla="*/ 614149 w 1119116"/>
                  <a:gd name="connsiteY0" fmla="*/ 0 h 2330356"/>
                  <a:gd name="connsiteX1" fmla="*/ 1115704 w 1119116"/>
                  <a:gd name="connsiteY1" fmla="*/ 6824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  <a:gd name="connsiteX0" fmla="*/ 614149 w 1119116"/>
                  <a:gd name="connsiteY0" fmla="*/ 0 h 2330356"/>
                  <a:gd name="connsiteX1" fmla="*/ 1115704 w 1119116"/>
                  <a:gd name="connsiteY1" fmla="*/ 3412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116" h="2330356">
                    <a:moveTo>
                      <a:pt x="614149" y="0"/>
                    </a:moveTo>
                    <a:lnTo>
                      <a:pt x="1115704" y="3412"/>
                    </a:lnTo>
                    <a:cubicBezTo>
                      <a:pt x="1116841" y="777923"/>
                      <a:pt x="1117979" y="1555845"/>
                      <a:pt x="1119116" y="2330356"/>
                    </a:cubicBezTo>
                    <a:lnTo>
                      <a:pt x="0" y="2330356"/>
                    </a:lnTo>
                    <a:lnTo>
                      <a:pt x="614149" y="0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EED5E027-9868-480D-BCAF-3CB2A4760A86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8609452" y="2064430"/>
            <a:ext cx="2535033" cy="3500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21F8E4CC-7F51-4081-861E-1765E691CB79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906381" y="3455576"/>
            <a:ext cx="1484457" cy="2330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5B86C1D0-37CE-4CE6-8F5F-45D6D9096D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912499-8943-4446-B7DB-52E7E11DD116}"/>
              </a:ext>
            </a:extLst>
          </p:cNvPr>
          <p:cNvSpPr/>
          <p:nvPr userDrawn="1"/>
        </p:nvSpPr>
        <p:spPr>
          <a:xfrm>
            <a:off x="6908167" y="5662484"/>
            <a:ext cx="4431324" cy="44887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3" name="Graphic 14">
            <a:extLst>
              <a:ext uri="{FF2B5EF4-FFF2-40B4-BE49-F238E27FC236}">
                <a16:creationId xmlns:a16="http://schemas.microsoft.com/office/drawing/2014/main" id="{64D84620-C430-4343-A8AC-1EDAD2FA2532}"/>
              </a:ext>
            </a:extLst>
          </p:cNvPr>
          <p:cNvGrpSpPr/>
          <p:nvPr userDrawn="1"/>
        </p:nvGrpSpPr>
        <p:grpSpPr>
          <a:xfrm>
            <a:off x="7079704" y="2354198"/>
            <a:ext cx="4354942" cy="3514972"/>
            <a:chOff x="2444748" y="555045"/>
            <a:chExt cx="7282048" cy="572745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42DAC6ED-B140-430B-8F6A-5C22A06CC49E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0DBE39D-A41A-4CD0-93D5-524B5A656C9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506EBDC-A221-4B9E-846E-D40D68E65E13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4CE7109-56FC-41FD-9C37-5F919DBE628B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ACA3D7-0059-49CD-949A-846D8DE621FF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43B9F79-AF6C-44E6-854F-3D7B1B9CB86F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FE14ECF-3C3F-4E5F-9AB7-7552A4E8BEA5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40EFF0-CFD8-4BCA-B566-7AD775851DDA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2" name="그림 개체 틀 2">
            <a:extLst>
              <a:ext uri="{FF2B5EF4-FFF2-40B4-BE49-F238E27FC236}">
                <a16:creationId xmlns:a16="http://schemas.microsoft.com/office/drawing/2014/main" id="{0FE08202-A68B-480F-B31B-EA88374D527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00473" y="2541394"/>
            <a:ext cx="4108512" cy="23723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893C4C34-BF68-4D0D-95CF-EAF16D7864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5" name="Rounded Rectangle 18">
            <a:extLst>
              <a:ext uri="{FF2B5EF4-FFF2-40B4-BE49-F238E27FC236}">
                <a16:creationId xmlns:a16="http://schemas.microsoft.com/office/drawing/2014/main" id="{09EF71CE-87BE-42CE-84FA-EC400997E674}"/>
              </a:ext>
            </a:extLst>
          </p:cNvPr>
          <p:cNvSpPr/>
          <p:nvPr userDrawn="1"/>
        </p:nvSpPr>
        <p:spPr>
          <a:xfrm rot="18445581">
            <a:off x="8182359" y="1955261"/>
            <a:ext cx="2703820" cy="2703820"/>
          </a:xfrm>
          <a:prstGeom prst="roundRect">
            <a:avLst>
              <a:gd name="adj" fmla="val 821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D10814E9-9391-4339-9432-93BE201B0A64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7647164" y="1420039"/>
            <a:ext cx="3774210" cy="3774264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1631633"/>
            <a:ext cx="12192000" cy="32681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4" name="그림 개체 틀 2"/>
          <p:cNvSpPr>
            <a:spLocks noGrp="1"/>
          </p:cNvSpPr>
          <p:nvPr>
            <p:ph type="pic" sz="quarter" idx="16" hasCustomPrompt="1"/>
          </p:nvPr>
        </p:nvSpPr>
        <p:spPr>
          <a:xfrm>
            <a:off x="5486631" y="1787843"/>
            <a:ext cx="1883635" cy="13582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/>
          <p:cNvSpPr>
            <a:spLocks noGrp="1"/>
          </p:cNvSpPr>
          <p:nvPr>
            <p:ph type="pic" sz="quarter" idx="17" hasCustomPrompt="1"/>
          </p:nvPr>
        </p:nvSpPr>
        <p:spPr>
          <a:xfrm>
            <a:off x="7542257" y="1787843"/>
            <a:ext cx="1883635" cy="13582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/>
          <p:cNvSpPr>
            <a:spLocks noGrp="1"/>
          </p:cNvSpPr>
          <p:nvPr>
            <p:ph type="pic" sz="quarter" idx="18" hasCustomPrompt="1"/>
          </p:nvPr>
        </p:nvSpPr>
        <p:spPr>
          <a:xfrm>
            <a:off x="9597883" y="1787843"/>
            <a:ext cx="1883635" cy="13582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그림 개체 틀 2"/>
          <p:cNvSpPr>
            <a:spLocks noGrp="1"/>
          </p:cNvSpPr>
          <p:nvPr>
            <p:ph type="pic" sz="quarter" idx="19" hasCustomPrompt="1"/>
          </p:nvPr>
        </p:nvSpPr>
        <p:spPr>
          <a:xfrm>
            <a:off x="5486631" y="3351282"/>
            <a:ext cx="1883635" cy="13582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그림 개체 틀 2"/>
          <p:cNvSpPr>
            <a:spLocks noGrp="1"/>
          </p:cNvSpPr>
          <p:nvPr>
            <p:ph type="pic" sz="quarter" idx="20" hasCustomPrompt="1"/>
          </p:nvPr>
        </p:nvSpPr>
        <p:spPr>
          <a:xfrm>
            <a:off x="7542257" y="3351282"/>
            <a:ext cx="1883635" cy="13582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21" hasCustomPrompt="1"/>
          </p:nvPr>
        </p:nvSpPr>
        <p:spPr>
          <a:xfrm>
            <a:off x="9597883" y="3351282"/>
            <a:ext cx="1883635" cy="13582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0" y="4986069"/>
            <a:ext cx="12192000" cy="17684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078458F6-F039-4D39-8487-A2DC48D554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87254"/>
            <a:ext cx="11896725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981488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75" r:id="rId3"/>
    <p:sldLayoutId id="2147483676" r:id="rId4"/>
    <p:sldLayoutId id="2147483690" r:id="rId5"/>
    <p:sldLayoutId id="2147483680" r:id="rId6"/>
    <p:sldLayoutId id="2147483681" r:id="rId7"/>
    <p:sldLayoutId id="2147483683" r:id="rId8"/>
    <p:sldLayoutId id="2147483682" r:id="rId9"/>
    <p:sldLayoutId id="2147483685" r:id="rId10"/>
    <p:sldLayoutId id="2147483686" r:id="rId11"/>
    <p:sldLayoutId id="2147483689" r:id="rId12"/>
    <p:sldLayoutId id="2147483687" r:id="rId13"/>
    <p:sldLayoutId id="2147483688" r:id="rId14"/>
    <p:sldLayoutId id="2147483671" r:id="rId15"/>
    <p:sldLayoutId id="2147483672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../UI/UI/UI/bin/Release" TargetMode="Externa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../UI/UI/UI/bin/Release/UI.exe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3B4C724-0776-4328-8F0A-B72DA1579537}"/>
              </a:ext>
            </a:extLst>
          </p:cNvPr>
          <p:cNvSpPr txBox="1"/>
          <p:nvPr/>
        </p:nvSpPr>
        <p:spPr>
          <a:xfrm>
            <a:off x="5773773" y="983182"/>
            <a:ext cx="5741457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청약</a:t>
            </a:r>
            <a:endParaRPr lang="en-US" altLang="ko-KR" sz="5400" dirty="0" smtClean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r"/>
            <a:r>
              <a:rPr lang="ko-KR" altLang="en-US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분양 정보 조회</a:t>
            </a:r>
            <a:endParaRPr lang="ko-KR" altLang="en-US" sz="5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E99CA18-25A5-4560-A273-E32C4354A145}"/>
              </a:ext>
            </a:extLst>
          </p:cNvPr>
          <p:cNvGrpSpPr/>
          <p:nvPr/>
        </p:nvGrpSpPr>
        <p:grpSpPr>
          <a:xfrm>
            <a:off x="9958827" y="2748572"/>
            <a:ext cx="1428206" cy="210411"/>
            <a:chOff x="4798423" y="1698171"/>
            <a:chExt cx="2009787" cy="296092"/>
          </a:xfrm>
        </p:grpSpPr>
        <p:sp>
          <p:nvSpPr>
            <p:cNvPr id="14" name="Diamond 13">
              <a:extLst>
                <a:ext uri="{FF2B5EF4-FFF2-40B4-BE49-F238E27FC236}">
                  <a16:creationId xmlns:a16="http://schemas.microsoft.com/office/drawing/2014/main" id="{F28AC92F-81B4-43EE-9ECB-7C4466108E3F}"/>
                </a:ext>
              </a:extLst>
            </p:cNvPr>
            <p:cNvSpPr/>
            <p:nvPr/>
          </p:nvSpPr>
          <p:spPr>
            <a:xfrm>
              <a:off x="4798423" y="1698171"/>
              <a:ext cx="296092" cy="296092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Diamond 34">
              <a:extLst>
                <a:ext uri="{FF2B5EF4-FFF2-40B4-BE49-F238E27FC236}">
                  <a16:creationId xmlns:a16="http://schemas.microsoft.com/office/drawing/2014/main" id="{E72C97FC-6A36-41B3-8D44-815F906CF2A3}"/>
                </a:ext>
              </a:extLst>
            </p:cNvPr>
            <p:cNvSpPr/>
            <p:nvPr/>
          </p:nvSpPr>
          <p:spPr>
            <a:xfrm>
              <a:off x="5141162" y="1698171"/>
              <a:ext cx="296092" cy="296092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Diamond 35">
              <a:extLst>
                <a:ext uri="{FF2B5EF4-FFF2-40B4-BE49-F238E27FC236}">
                  <a16:creationId xmlns:a16="http://schemas.microsoft.com/office/drawing/2014/main" id="{D742C15A-323F-4D0C-9088-47257F58AB30}"/>
                </a:ext>
              </a:extLst>
            </p:cNvPr>
            <p:cNvSpPr/>
            <p:nvPr/>
          </p:nvSpPr>
          <p:spPr>
            <a:xfrm>
              <a:off x="5483901" y="1698171"/>
              <a:ext cx="296092" cy="296092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14BAB5C2-B667-473E-A5CE-7A766495463A}"/>
                </a:ext>
              </a:extLst>
            </p:cNvPr>
            <p:cNvSpPr/>
            <p:nvPr/>
          </p:nvSpPr>
          <p:spPr>
            <a:xfrm>
              <a:off x="5826640" y="1698171"/>
              <a:ext cx="296092" cy="296092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Diamond 37">
              <a:extLst>
                <a:ext uri="{FF2B5EF4-FFF2-40B4-BE49-F238E27FC236}">
                  <a16:creationId xmlns:a16="http://schemas.microsoft.com/office/drawing/2014/main" id="{6CB4BD28-C194-4986-A182-614FA6BC2665}"/>
                </a:ext>
              </a:extLst>
            </p:cNvPr>
            <p:cNvSpPr/>
            <p:nvPr/>
          </p:nvSpPr>
          <p:spPr>
            <a:xfrm>
              <a:off x="6169379" y="1698171"/>
              <a:ext cx="296092" cy="296092"/>
            </a:xfrm>
            <a:prstGeom prst="diamond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Diamond 38">
              <a:extLst>
                <a:ext uri="{FF2B5EF4-FFF2-40B4-BE49-F238E27FC236}">
                  <a16:creationId xmlns:a16="http://schemas.microsoft.com/office/drawing/2014/main" id="{C08C4BB6-BD7F-4B10-9CAC-55B02BE5E91F}"/>
                </a:ext>
              </a:extLst>
            </p:cNvPr>
            <p:cNvSpPr/>
            <p:nvPr/>
          </p:nvSpPr>
          <p:spPr>
            <a:xfrm>
              <a:off x="6512118" y="1698171"/>
              <a:ext cx="296092" cy="296092"/>
            </a:xfrm>
            <a:prstGeom prst="diamond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0892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4844" y="-364880"/>
            <a:ext cx="12097317" cy="8990025"/>
            <a:chOff x="1013117" y="133350"/>
            <a:chExt cx="9845383" cy="7429773"/>
          </a:xfrm>
        </p:grpSpPr>
        <p:grpSp>
          <p:nvGrpSpPr>
            <p:cNvPr id="77" name="Graphic 14">
              <a:extLst>
                <a:ext uri="{FF2B5EF4-FFF2-40B4-BE49-F238E27FC236}">
                  <a16:creationId xmlns:a16="http://schemas.microsoft.com/office/drawing/2014/main" id="{A739DC58-65A8-4FE3-BF13-DE7F0F27220A}"/>
                </a:ext>
              </a:extLst>
            </p:cNvPr>
            <p:cNvGrpSpPr/>
            <p:nvPr/>
          </p:nvGrpSpPr>
          <p:grpSpPr>
            <a:xfrm>
              <a:off x="1013117" y="133350"/>
              <a:ext cx="9845383" cy="7429773"/>
              <a:chOff x="2444748" y="555045"/>
              <a:chExt cx="7282048" cy="5529181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BFA0ED98-4815-4B3D-B74D-E152ACE14A5E}"/>
                  </a:ext>
                </a:extLst>
              </p:cNvPr>
              <p:cNvSpPr/>
              <p:nvPr/>
            </p:nvSpPr>
            <p:spPr>
              <a:xfrm>
                <a:off x="4997556" y="5204652"/>
                <a:ext cx="2168250" cy="818208"/>
              </a:xfrm>
              <a:custGeom>
                <a:avLst/>
                <a:gdLst>
                  <a:gd name="connsiteX0" fmla="*/ 1941333 w 2168250"/>
                  <a:gd name="connsiteY0" fmla="*/ 525699 h 818207"/>
                  <a:gd name="connsiteX1" fmla="*/ 1785874 w 2168250"/>
                  <a:gd name="connsiteY1" fmla="*/ 30683 h 818207"/>
                  <a:gd name="connsiteX2" fmla="*/ 1114943 w 2168250"/>
                  <a:gd name="connsiteY2" fmla="*/ 30683 h 818207"/>
                  <a:gd name="connsiteX3" fmla="*/ 1065851 w 2168250"/>
                  <a:gd name="connsiteY3" fmla="*/ 30683 h 818207"/>
                  <a:gd name="connsiteX4" fmla="*/ 390830 w 2168250"/>
                  <a:gd name="connsiteY4" fmla="*/ 30683 h 818207"/>
                  <a:gd name="connsiteX5" fmla="*/ 235370 w 2168250"/>
                  <a:gd name="connsiteY5" fmla="*/ 525699 h 818207"/>
                  <a:gd name="connsiteX6" fmla="*/ 259916 w 2168250"/>
                  <a:gd name="connsiteY6" fmla="*/ 816162 h 818207"/>
                  <a:gd name="connsiteX7" fmla="*/ 1065851 w 2168250"/>
                  <a:gd name="connsiteY7" fmla="*/ 816162 h 818207"/>
                  <a:gd name="connsiteX8" fmla="*/ 1114943 w 2168250"/>
                  <a:gd name="connsiteY8" fmla="*/ 816162 h 818207"/>
                  <a:gd name="connsiteX9" fmla="*/ 1920878 w 2168250"/>
                  <a:gd name="connsiteY9" fmla="*/ 816162 h 818207"/>
                  <a:gd name="connsiteX10" fmla="*/ 1941333 w 2168250"/>
                  <a:gd name="connsiteY10" fmla="*/ 525699 h 818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68250" h="818207">
                    <a:moveTo>
                      <a:pt x="1941333" y="525699"/>
                    </a:moveTo>
                    <a:cubicBezTo>
                      <a:pt x="1789965" y="370239"/>
                      <a:pt x="1785874" y="30683"/>
                      <a:pt x="1785874" y="30683"/>
                    </a:cubicBezTo>
                    <a:lnTo>
                      <a:pt x="1114943" y="30683"/>
                    </a:lnTo>
                    <a:lnTo>
                      <a:pt x="1065851" y="30683"/>
                    </a:lnTo>
                    <a:lnTo>
                      <a:pt x="390830" y="30683"/>
                    </a:lnTo>
                    <a:cubicBezTo>
                      <a:pt x="390830" y="30683"/>
                      <a:pt x="386739" y="366148"/>
                      <a:pt x="235370" y="525699"/>
                    </a:cubicBezTo>
                    <a:cubicBezTo>
                      <a:pt x="84002" y="681158"/>
                      <a:pt x="-149188" y="816162"/>
                      <a:pt x="259916" y="816162"/>
                    </a:cubicBezTo>
                    <a:cubicBezTo>
                      <a:pt x="587199" y="816162"/>
                      <a:pt x="939029" y="816162"/>
                      <a:pt x="1065851" y="816162"/>
                    </a:cubicBezTo>
                    <a:cubicBezTo>
                      <a:pt x="1098579" y="816162"/>
                      <a:pt x="1114943" y="816162"/>
                      <a:pt x="1114943" y="816162"/>
                    </a:cubicBezTo>
                    <a:cubicBezTo>
                      <a:pt x="1245857" y="816162"/>
                      <a:pt x="1597686" y="816162"/>
                      <a:pt x="1920878" y="816162"/>
                    </a:cubicBezTo>
                    <a:cubicBezTo>
                      <a:pt x="2329982" y="816162"/>
                      <a:pt x="2092702" y="681158"/>
                      <a:pt x="1941333" y="5256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75000"/>
                    </a:schemeClr>
                  </a:gs>
                  <a:gs pos="53000">
                    <a:schemeClr val="bg1">
                      <a:lumMod val="85000"/>
                    </a:schemeClr>
                  </a:gs>
                  <a:gs pos="8300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620000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DF88C06-29F9-44C4-95DC-3F355506EED4}"/>
                  </a:ext>
                </a:extLst>
              </p:cNvPr>
              <p:cNvSpPr/>
              <p:nvPr/>
            </p:nvSpPr>
            <p:spPr>
              <a:xfrm>
                <a:off x="2444748" y="555045"/>
                <a:ext cx="7282048" cy="4735679"/>
              </a:xfrm>
              <a:custGeom>
                <a:avLst/>
                <a:gdLst>
                  <a:gd name="connsiteX0" fmla="*/ 7038632 w 7282048"/>
                  <a:gd name="connsiteY0" fmla="*/ 30683 h 4950157"/>
                  <a:gd name="connsiteX1" fmla="*/ 3704436 w 7282048"/>
                  <a:gd name="connsiteY1" fmla="*/ 30683 h 4950157"/>
                  <a:gd name="connsiteX2" fmla="*/ 3589886 w 7282048"/>
                  <a:gd name="connsiteY2" fmla="*/ 30683 h 4950157"/>
                  <a:gd name="connsiteX3" fmla="*/ 259781 w 7282048"/>
                  <a:gd name="connsiteY3" fmla="*/ 30683 h 4950157"/>
                  <a:gd name="connsiteX4" fmla="*/ 30683 w 7282048"/>
                  <a:gd name="connsiteY4" fmla="*/ 259781 h 4950157"/>
                  <a:gd name="connsiteX5" fmla="*/ 30683 w 7282048"/>
                  <a:gd name="connsiteY5" fmla="*/ 4698558 h 4950157"/>
                  <a:gd name="connsiteX6" fmla="*/ 239326 w 7282048"/>
                  <a:gd name="connsiteY6" fmla="*/ 4931748 h 4950157"/>
                  <a:gd name="connsiteX7" fmla="*/ 7042723 w 7282048"/>
                  <a:gd name="connsiteY7" fmla="*/ 4931748 h 4950157"/>
                  <a:gd name="connsiteX8" fmla="*/ 7251366 w 7282048"/>
                  <a:gd name="connsiteY8" fmla="*/ 4698558 h 4950157"/>
                  <a:gd name="connsiteX9" fmla="*/ 7251366 w 7282048"/>
                  <a:gd name="connsiteY9" fmla="*/ 259781 h 4950157"/>
                  <a:gd name="connsiteX10" fmla="*/ 7038632 w 7282048"/>
                  <a:gd name="connsiteY10" fmla="*/ 30683 h 495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282048" h="4950157">
                    <a:moveTo>
                      <a:pt x="7038632" y="30683"/>
                    </a:moveTo>
                    <a:lnTo>
                      <a:pt x="3704436" y="30683"/>
                    </a:lnTo>
                    <a:lnTo>
                      <a:pt x="3589886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28868"/>
                      <a:pt x="30683" y="259781"/>
                    </a:cubicBezTo>
                    <a:lnTo>
                      <a:pt x="30683" y="4698558"/>
                    </a:lnTo>
                    <a:cubicBezTo>
                      <a:pt x="30683" y="4829472"/>
                      <a:pt x="124777" y="4931748"/>
                      <a:pt x="239326" y="4931748"/>
                    </a:cubicBezTo>
                    <a:lnTo>
                      <a:pt x="7042723" y="4931748"/>
                    </a:lnTo>
                    <a:cubicBezTo>
                      <a:pt x="7157272" y="4931748"/>
                      <a:pt x="7251366" y="4825380"/>
                      <a:pt x="7251366" y="4698558"/>
                    </a:cubicBezTo>
                    <a:lnTo>
                      <a:pt x="7251366" y="259781"/>
                    </a:lnTo>
                    <a:cubicBezTo>
                      <a:pt x="7251366" y="128868"/>
                      <a:pt x="7157272" y="30683"/>
                      <a:pt x="7038632" y="30683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7A5234D7-3800-48C4-BAFB-3CC9B19D87E5}"/>
                  </a:ext>
                </a:extLst>
              </p:cNvPr>
              <p:cNvSpPr/>
              <p:nvPr/>
            </p:nvSpPr>
            <p:spPr>
              <a:xfrm>
                <a:off x="8678848" y="5208903"/>
                <a:ext cx="490925" cy="81821"/>
              </a:xfrm>
              <a:custGeom>
                <a:avLst/>
                <a:gdLst>
                  <a:gd name="connsiteX0" fmla="*/ 32212 w 490924"/>
                  <a:gd name="connsiteY0" fmla="*/ 30683 h 81820"/>
                  <a:gd name="connsiteX1" fmla="*/ 64939 w 490924"/>
                  <a:gd name="connsiteY1" fmla="*/ 71593 h 81820"/>
                  <a:gd name="connsiteX2" fmla="*/ 461771 w 490924"/>
                  <a:gd name="connsiteY2" fmla="*/ 71593 h 81820"/>
                  <a:gd name="connsiteX3" fmla="*/ 498590 w 490924"/>
                  <a:gd name="connsiteY3" fmla="*/ 30683 h 81820"/>
                  <a:gd name="connsiteX4" fmla="*/ 32212 w 490924"/>
                  <a:gd name="connsiteY4" fmla="*/ 30683 h 81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924" h="81820">
                    <a:moveTo>
                      <a:pt x="32212" y="30683"/>
                    </a:moveTo>
                    <a:cubicBezTo>
                      <a:pt x="32212" y="30683"/>
                      <a:pt x="19938" y="67502"/>
                      <a:pt x="64939" y="71593"/>
                    </a:cubicBezTo>
                    <a:lnTo>
                      <a:pt x="461771" y="71593"/>
                    </a:lnTo>
                    <a:cubicBezTo>
                      <a:pt x="461771" y="71593"/>
                      <a:pt x="502681" y="75684"/>
                      <a:pt x="498590" y="30683"/>
                    </a:cubicBezTo>
                    <a:lnTo>
                      <a:pt x="32212" y="30683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5BC6F0D2-7C54-4D9D-ACA5-F1E83E3BE0F9}"/>
                  </a:ext>
                </a:extLst>
              </p:cNvPr>
              <p:cNvSpPr/>
              <p:nvPr/>
            </p:nvSpPr>
            <p:spPr>
              <a:xfrm>
                <a:off x="2481568" y="595956"/>
                <a:ext cx="7200228" cy="4336501"/>
              </a:xfrm>
              <a:custGeom>
                <a:avLst/>
                <a:gdLst>
                  <a:gd name="connsiteX0" fmla="*/ 6973175 w 7200227"/>
                  <a:gd name="connsiteY0" fmla="*/ 30683 h 4336501"/>
                  <a:gd name="connsiteX1" fmla="*/ 3671707 w 7200227"/>
                  <a:gd name="connsiteY1" fmla="*/ 30683 h 4336501"/>
                  <a:gd name="connsiteX2" fmla="*/ 3561249 w 7200227"/>
                  <a:gd name="connsiteY2" fmla="*/ 30683 h 4336501"/>
                  <a:gd name="connsiteX3" fmla="*/ 259781 w 7200227"/>
                  <a:gd name="connsiteY3" fmla="*/ 30683 h 4336501"/>
                  <a:gd name="connsiteX4" fmla="*/ 30683 w 7200227"/>
                  <a:gd name="connsiteY4" fmla="*/ 231144 h 4336501"/>
                  <a:gd name="connsiteX5" fmla="*/ 30683 w 7200227"/>
                  <a:gd name="connsiteY5" fmla="*/ 4330365 h 4336501"/>
                  <a:gd name="connsiteX6" fmla="*/ 7185909 w 7200227"/>
                  <a:gd name="connsiteY6" fmla="*/ 4330365 h 4336501"/>
                  <a:gd name="connsiteX7" fmla="*/ 7185909 w 7200227"/>
                  <a:gd name="connsiteY7" fmla="*/ 231144 h 4336501"/>
                  <a:gd name="connsiteX8" fmla="*/ 6973175 w 7200227"/>
                  <a:gd name="connsiteY8" fmla="*/ 30683 h 4336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4336501">
                    <a:moveTo>
                      <a:pt x="6973175" y="30683"/>
                    </a:moveTo>
                    <a:lnTo>
                      <a:pt x="3671707" y="30683"/>
                    </a:lnTo>
                    <a:lnTo>
                      <a:pt x="3561249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12504"/>
                      <a:pt x="30683" y="231144"/>
                    </a:cubicBezTo>
                    <a:lnTo>
                      <a:pt x="30683" y="4330365"/>
                    </a:lnTo>
                    <a:lnTo>
                      <a:pt x="7185909" y="4330365"/>
                    </a:lnTo>
                    <a:lnTo>
                      <a:pt x="7185909" y="231144"/>
                    </a:lnTo>
                    <a:cubicBezTo>
                      <a:pt x="7185909" y="112504"/>
                      <a:pt x="7091815" y="30683"/>
                      <a:pt x="6973175" y="30683"/>
                    </a:cubicBezTo>
                    <a:close/>
                  </a:path>
                </a:pathLst>
              </a:custGeom>
              <a:solidFill>
                <a:srgbClr val="231F2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6DF6D3F-AE5A-4CA8-A53D-EE6CEA7E33E7}"/>
                  </a:ext>
                </a:extLst>
              </p:cNvPr>
              <p:cNvSpPr/>
              <p:nvPr/>
            </p:nvSpPr>
            <p:spPr>
              <a:xfrm>
                <a:off x="4997556" y="5961495"/>
                <a:ext cx="2168250" cy="122731"/>
              </a:xfrm>
              <a:custGeom>
                <a:avLst/>
                <a:gdLst>
                  <a:gd name="connsiteX0" fmla="*/ 30683 w 2168250"/>
                  <a:gd name="connsiteY0" fmla="*/ 34774 h 122731"/>
                  <a:gd name="connsiteX1" fmla="*/ 30683 w 2168250"/>
                  <a:gd name="connsiteY1" fmla="*/ 34774 h 122731"/>
                  <a:gd name="connsiteX2" fmla="*/ 30683 w 2168250"/>
                  <a:gd name="connsiteY2" fmla="*/ 38865 h 122731"/>
                  <a:gd name="connsiteX3" fmla="*/ 30683 w 2168250"/>
                  <a:gd name="connsiteY3" fmla="*/ 38865 h 122731"/>
                  <a:gd name="connsiteX4" fmla="*/ 263872 w 2168250"/>
                  <a:gd name="connsiteY4" fmla="*/ 96140 h 122731"/>
                  <a:gd name="connsiteX5" fmla="*/ 1069807 w 2168250"/>
                  <a:gd name="connsiteY5" fmla="*/ 96140 h 122731"/>
                  <a:gd name="connsiteX6" fmla="*/ 1118899 w 2168250"/>
                  <a:gd name="connsiteY6" fmla="*/ 96140 h 122731"/>
                  <a:gd name="connsiteX7" fmla="*/ 1924834 w 2168250"/>
                  <a:gd name="connsiteY7" fmla="*/ 96140 h 122731"/>
                  <a:gd name="connsiteX8" fmla="*/ 2153932 w 2168250"/>
                  <a:gd name="connsiteY8" fmla="*/ 30683 h 122731"/>
                  <a:gd name="connsiteX9" fmla="*/ 2137568 w 2168250"/>
                  <a:gd name="connsiteY9" fmla="*/ 30683 h 122731"/>
                  <a:gd name="connsiteX10" fmla="*/ 2137568 w 2168250"/>
                  <a:gd name="connsiteY10" fmla="*/ 30683 h 122731"/>
                  <a:gd name="connsiteX11" fmla="*/ 30683 w 2168250"/>
                  <a:gd name="connsiteY11" fmla="*/ 30683 h 12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68250" h="122731">
                    <a:moveTo>
                      <a:pt x="30683" y="34774"/>
                    </a:moveTo>
                    <a:lnTo>
                      <a:pt x="30683" y="34774"/>
                    </a:lnTo>
                    <a:cubicBezTo>
                      <a:pt x="30683" y="38865"/>
                      <a:pt x="30683" y="38865"/>
                      <a:pt x="30683" y="38865"/>
                    </a:cubicBezTo>
                    <a:lnTo>
                      <a:pt x="30683" y="38865"/>
                    </a:lnTo>
                    <a:cubicBezTo>
                      <a:pt x="30683" y="79775"/>
                      <a:pt x="96139" y="96140"/>
                      <a:pt x="263872" y="96140"/>
                    </a:cubicBezTo>
                    <a:cubicBezTo>
                      <a:pt x="591155" y="96140"/>
                      <a:pt x="942984" y="96140"/>
                      <a:pt x="1069807" y="96140"/>
                    </a:cubicBezTo>
                    <a:cubicBezTo>
                      <a:pt x="1102535" y="96140"/>
                      <a:pt x="1118899" y="96140"/>
                      <a:pt x="1118899" y="96140"/>
                    </a:cubicBezTo>
                    <a:cubicBezTo>
                      <a:pt x="1249812" y="96140"/>
                      <a:pt x="1601642" y="96140"/>
                      <a:pt x="1924834" y="96140"/>
                    </a:cubicBezTo>
                    <a:cubicBezTo>
                      <a:pt x="2092566" y="96140"/>
                      <a:pt x="2149841" y="75684"/>
                      <a:pt x="2153932" y="30683"/>
                    </a:cubicBezTo>
                    <a:lnTo>
                      <a:pt x="2137568" y="30683"/>
                    </a:lnTo>
                    <a:lnTo>
                      <a:pt x="2137568" y="30683"/>
                    </a:lnTo>
                    <a:lnTo>
                      <a:pt x="30683" y="30683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8193AF9-03E2-4F08-84E7-E3FC444D1C11}"/>
                  </a:ext>
                </a:extLst>
              </p:cNvPr>
              <p:cNvSpPr/>
              <p:nvPr/>
            </p:nvSpPr>
            <p:spPr>
              <a:xfrm>
                <a:off x="2481568" y="4911351"/>
                <a:ext cx="7200228" cy="343647"/>
              </a:xfrm>
              <a:custGeom>
                <a:avLst/>
                <a:gdLst>
                  <a:gd name="connsiteX0" fmla="*/ 30683 w 7200227"/>
                  <a:gd name="connsiteY0" fmla="*/ 362057 h 572745"/>
                  <a:gd name="connsiteX1" fmla="*/ 259781 w 7200227"/>
                  <a:gd name="connsiteY1" fmla="*/ 562518 h 572745"/>
                  <a:gd name="connsiteX2" fmla="*/ 3561249 w 7200227"/>
                  <a:gd name="connsiteY2" fmla="*/ 562518 h 572745"/>
                  <a:gd name="connsiteX3" fmla="*/ 3671707 w 7200227"/>
                  <a:gd name="connsiteY3" fmla="*/ 562518 h 572745"/>
                  <a:gd name="connsiteX4" fmla="*/ 6973175 w 7200227"/>
                  <a:gd name="connsiteY4" fmla="*/ 562518 h 572745"/>
                  <a:gd name="connsiteX5" fmla="*/ 7185909 w 7200227"/>
                  <a:gd name="connsiteY5" fmla="*/ 362057 h 572745"/>
                  <a:gd name="connsiteX6" fmla="*/ 7185909 w 7200227"/>
                  <a:gd name="connsiteY6" fmla="*/ 30683 h 572745"/>
                  <a:gd name="connsiteX7" fmla="*/ 30683 w 7200227"/>
                  <a:gd name="connsiteY7" fmla="*/ 30683 h 572745"/>
                  <a:gd name="connsiteX8" fmla="*/ 30683 w 7200227"/>
                  <a:gd name="connsiteY8" fmla="*/ 362057 h 572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572745">
                    <a:moveTo>
                      <a:pt x="30683" y="362057"/>
                    </a:moveTo>
                    <a:cubicBezTo>
                      <a:pt x="30683" y="464333"/>
                      <a:pt x="141141" y="562518"/>
                      <a:pt x="259781" y="562518"/>
                    </a:cubicBezTo>
                    <a:lnTo>
                      <a:pt x="3561249" y="562518"/>
                    </a:lnTo>
                    <a:lnTo>
                      <a:pt x="3671707" y="562518"/>
                    </a:lnTo>
                    <a:lnTo>
                      <a:pt x="6973175" y="562518"/>
                    </a:lnTo>
                    <a:cubicBezTo>
                      <a:pt x="7091815" y="562518"/>
                      <a:pt x="7185909" y="464333"/>
                      <a:pt x="7185909" y="362057"/>
                    </a:cubicBezTo>
                    <a:lnTo>
                      <a:pt x="7185909" y="30683"/>
                    </a:lnTo>
                    <a:lnTo>
                      <a:pt x="30683" y="30683"/>
                    </a:lnTo>
                    <a:lnTo>
                      <a:pt x="30683" y="362057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024ED1D-80EF-46FF-8ACD-FEB74BD67AF4}"/>
                  </a:ext>
                </a:extLst>
              </p:cNvPr>
              <p:cNvSpPr/>
              <p:nvPr/>
            </p:nvSpPr>
            <p:spPr>
              <a:xfrm>
                <a:off x="2747714" y="910966"/>
                <a:ext cx="6676116" cy="3763756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22BAAF39-499F-4F93-8889-16FB1E28B0BD}"/>
                  </a:ext>
                </a:extLst>
              </p:cNvPr>
              <p:cNvSpPr/>
              <p:nvPr/>
            </p:nvSpPr>
            <p:spPr>
              <a:xfrm>
                <a:off x="5654591" y="939518"/>
                <a:ext cx="3769239" cy="3736342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376" y="649981"/>
              <a:ext cx="8987510" cy="51337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9322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065901" y="145279"/>
            <a:ext cx="9997783" cy="7429773"/>
            <a:chOff x="1222660" y="232370"/>
            <a:chExt cx="9997783" cy="7429773"/>
          </a:xfrm>
        </p:grpSpPr>
        <p:grpSp>
          <p:nvGrpSpPr>
            <p:cNvPr id="77" name="Graphic 14">
              <a:extLst>
                <a:ext uri="{FF2B5EF4-FFF2-40B4-BE49-F238E27FC236}">
                  <a16:creationId xmlns:a16="http://schemas.microsoft.com/office/drawing/2014/main" id="{A739DC58-65A8-4FE3-BF13-DE7F0F27220A}"/>
                </a:ext>
              </a:extLst>
            </p:cNvPr>
            <p:cNvGrpSpPr/>
            <p:nvPr/>
          </p:nvGrpSpPr>
          <p:grpSpPr>
            <a:xfrm>
              <a:off x="1222660" y="232370"/>
              <a:ext cx="9997783" cy="7429773"/>
              <a:chOff x="2444748" y="555045"/>
              <a:chExt cx="7282048" cy="5529181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BFA0ED98-4815-4B3D-B74D-E152ACE14A5E}"/>
                  </a:ext>
                </a:extLst>
              </p:cNvPr>
              <p:cNvSpPr/>
              <p:nvPr/>
            </p:nvSpPr>
            <p:spPr>
              <a:xfrm>
                <a:off x="4997556" y="5204652"/>
                <a:ext cx="2168250" cy="818208"/>
              </a:xfrm>
              <a:custGeom>
                <a:avLst/>
                <a:gdLst>
                  <a:gd name="connsiteX0" fmla="*/ 1941333 w 2168250"/>
                  <a:gd name="connsiteY0" fmla="*/ 525699 h 818207"/>
                  <a:gd name="connsiteX1" fmla="*/ 1785874 w 2168250"/>
                  <a:gd name="connsiteY1" fmla="*/ 30683 h 818207"/>
                  <a:gd name="connsiteX2" fmla="*/ 1114943 w 2168250"/>
                  <a:gd name="connsiteY2" fmla="*/ 30683 h 818207"/>
                  <a:gd name="connsiteX3" fmla="*/ 1065851 w 2168250"/>
                  <a:gd name="connsiteY3" fmla="*/ 30683 h 818207"/>
                  <a:gd name="connsiteX4" fmla="*/ 390830 w 2168250"/>
                  <a:gd name="connsiteY4" fmla="*/ 30683 h 818207"/>
                  <a:gd name="connsiteX5" fmla="*/ 235370 w 2168250"/>
                  <a:gd name="connsiteY5" fmla="*/ 525699 h 818207"/>
                  <a:gd name="connsiteX6" fmla="*/ 259916 w 2168250"/>
                  <a:gd name="connsiteY6" fmla="*/ 816162 h 818207"/>
                  <a:gd name="connsiteX7" fmla="*/ 1065851 w 2168250"/>
                  <a:gd name="connsiteY7" fmla="*/ 816162 h 818207"/>
                  <a:gd name="connsiteX8" fmla="*/ 1114943 w 2168250"/>
                  <a:gd name="connsiteY8" fmla="*/ 816162 h 818207"/>
                  <a:gd name="connsiteX9" fmla="*/ 1920878 w 2168250"/>
                  <a:gd name="connsiteY9" fmla="*/ 816162 h 818207"/>
                  <a:gd name="connsiteX10" fmla="*/ 1941333 w 2168250"/>
                  <a:gd name="connsiteY10" fmla="*/ 525699 h 818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68250" h="818207">
                    <a:moveTo>
                      <a:pt x="1941333" y="525699"/>
                    </a:moveTo>
                    <a:cubicBezTo>
                      <a:pt x="1789965" y="370239"/>
                      <a:pt x="1785874" y="30683"/>
                      <a:pt x="1785874" y="30683"/>
                    </a:cubicBezTo>
                    <a:lnTo>
                      <a:pt x="1114943" y="30683"/>
                    </a:lnTo>
                    <a:lnTo>
                      <a:pt x="1065851" y="30683"/>
                    </a:lnTo>
                    <a:lnTo>
                      <a:pt x="390830" y="30683"/>
                    </a:lnTo>
                    <a:cubicBezTo>
                      <a:pt x="390830" y="30683"/>
                      <a:pt x="386739" y="366148"/>
                      <a:pt x="235370" y="525699"/>
                    </a:cubicBezTo>
                    <a:cubicBezTo>
                      <a:pt x="84002" y="681158"/>
                      <a:pt x="-149188" y="816162"/>
                      <a:pt x="259916" y="816162"/>
                    </a:cubicBezTo>
                    <a:cubicBezTo>
                      <a:pt x="587199" y="816162"/>
                      <a:pt x="939029" y="816162"/>
                      <a:pt x="1065851" y="816162"/>
                    </a:cubicBezTo>
                    <a:cubicBezTo>
                      <a:pt x="1098579" y="816162"/>
                      <a:pt x="1114943" y="816162"/>
                      <a:pt x="1114943" y="816162"/>
                    </a:cubicBezTo>
                    <a:cubicBezTo>
                      <a:pt x="1245857" y="816162"/>
                      <a:pt x="1597686" y="816162"/>
                      <a:pt x="1920878" y="816162"/>
                    </a:cubicBezTo>
                    <a:cubicBezTo>
                      <a:pt x="2329982" y="816162"/>
                      <a:pt x="2092702" y="681158"/>
                      <a:pt x="1941333" y="5256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75000"/>
                    </a:schemeClr>
                  </a:gs>
                  <a:gs pos="53000">
                    <a:schemeClr val="bg1">
                      <a:lumMod val="85000"/>
                    </a:schemeClr>
                  </a:gs>
                  <a:gs pos="8300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620000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DF88C06-29F9-44C4-95DC-3F355506EED4}"/>
                  </a:ext>
                </a:extLst>
              </p:cNvPr>
              <p:cNvSpPr/>
              <p:nvPr/>
            </p:nvSpPr>
            <p:spPr>
              <a:xfrm>
                <a:off x="2444748" y="555045"/>
                <a:ext cx="7282048" cy="4735679"/>
              </a:xfrm>
              <a:custGeom>
                <a:avLst/>
                <a:gdLst>
                  <a:gd name="connsiteX0" fmla="*/ 7038632 w 7282048"/>
                  <a:gd name="connsiteY0" fmla="*/ 30683 h 4950157"/>
                  <a:gd name="connsiteX1" fmla="*/ 3704436 w 7282048"/>
                  <a:gd name="connsiteY1" fmla="*/ 30683 h 4950157"/>
                  <a:gd name="connsiteX2" fmla="*/ 3589886 w 7282048"/>
                  <a:gd name="connsiteY2" fmla="*/ 30683 h 4950157"/>
                  <a:gd name="connsiteX3" fmla="*/ 259781 w 7282048"/>
                  <a:gd name="connsiteY3" fmla="*/ 30683 h 4950157"/>
                  <a:gd name="connsiteX4" fmla="*/ 30683 w 7282048"/>
                  <a:gd name="connsiteY4" fmla="*/ 259781 h 4950157"/>
                  <a:gd name="connsiteX5" fmla="*/ 30683 w 7282048"/>
                  <a:gd name="connsiteY5" fmla="*/ 4698558 h 4950157"/>
                  <a:gd name="connsiteX6" fmla="*/ 239326 w 7282048"/>
                  <a:gd name="connsiteY6" fmla="*/ 4931748 h 4950157"/>
                  <a:gd name="connsiteX7" fmla="*/ 7042723 w 7282048"/>
                  <a:gd name="connsiteY7" fmla="*/ 4931748 h 4950157"/>
                  <a:gd name="connsiteX8" fmla="*/ 7251366 w 7282048"/>
                  <a:gd name="connsiteY8" fmla="*/ 4698558 h 4950157"/>
                  <a:gd name="connsiteX9" fmla="*/ 7251366 w 7282048"/>
                  <a:gd name="connsiteY9" fmla="*/ 259781 h 4950157"/>
                  <a:gd name="connsiteX10" fmla="*/ 7038632 w 7282048"/>
                  <a:gd name="connsiteY10" fmla="*/ 30683 h 495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282048" h="4950157">
                    <a:moveTo>
                      <a:pt x="7038632" y="30683"/>
                    </a:moveTo>
                    <a:lnTo>
                      <a:pt x="3704436" y="30683"/>
                    </a:lnTo>
                    <a:lnTo>
                      <a:pt x="3589886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28868"/>
                      <a:pt x="30683" y="259781"/>
                    </a:cubicBezTo>
                    <a:lnTo>
                      <a:pt x="30683" y="4698558"/>
                    </a:lnTo>
                    <a:cubicBezTo>
                      <a:pt x="30683" y="4829472"/>
                      <a:pt x="124777" y="4931748"/>
                      <a:pt x="239326" y="4931748"/>
                    </a:cubicBezTo>
                    <a:lnTo>
                      <a:pt x="7042723" y="4931748"/>
                    </a:lnTo>
                    <a:cubicBezTo>
                      <a:pt x="7157272" y="4931748"/>
                      <a:pt x="7251366" y="4825380"/>
                      <a:pt x="7251366" y="4698558"/>
                    </a:cubicBezTo>
                    <a:lnTo>
                      <a:pt x="7251366" y="259781"/>
                    </a:lnTo>
                    <a:cubicBezTo>
                      <a:pt x="7251366" y="128868"/>
                      <a:pt x="7157272" y="30683"/>
                      <a:pt x="7038632" y="30683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7A5234D7-3800-48C4-BAFB-3CC9B19D87E5}"/>
                  </a:ext>
                </a:extLst>
              </p:cNvPr>
              <p:cNvSpPr/>
              <p:nvPr/>
            </p:nvSpPr>
            <p:spPr>
              <a:xfrm>
                <a:off x="8678848" y="5208903"/>
                <a:ext cx="490925" cy="81821"/>
              </a:xfrm>
              <a:custGeom>
                <a:avLst/>
                <a:gdLst>
                  <a:gd name="connsiteX0" fmla="*/ 32212 w 490924"/>
                  <a:gd name="connsiteY0" fmla="*/ 30683 h 81820"/>
                  <a:gd name="connsiteX1" fmla="*/ 64939 w 490924"/>
                  <a:gd name="connsiteY1" fmla="*/ 71593 h 81820"/>
                  <a:gd name="connsiteX2" fmla="*/ 461771 w 490924"/>
                  <a:gd name="connsiteY2" fmla="*/ 71593 h 81820"/>
                  <a:gd name="connsiteX3" fmla="*/ 498590 w 490924"/>
                  <a:gd name="connsiteY3" fmla="*/ 30683 h 81820"/>
                  <a:gd name="connsiteX4" fmla="*/ 32212 w 490924"/>
                  <a:gd name="connsiteY4" fmla="*/ 30683 h 81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924" h="81820">
                    <a:moveTo>
                      <a:pt x="32212" y="30683"/>
                    </a:moveTo>
                    <a:cubicBezTo>
                      <a:pt x="32212" y="30683"/>
                      <a:pt x="19938" y="67502"/>
                      <a:pt x="64939" y="71593"/>
                    </a:cubicBezTo>
                    <a:lnTo>
                      <a:pt x="461771" y="71593"/>
                    </a:lnTo>
                    <a:cubicBezTo>
                      <a:pt x="461771" y="71593"/>
                      <a:pt x="502681" y="75684"/>
                      <a:pt x="498590" y="30683"/>
                    </a:cubicBezTo>
                    <a:lnTo>
                      <a:pt x="32212" y="30683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5BC6F0D2-7C54-4D9D-ACA5-F1E83E3BE0F9}"/>
                  </a:ext>
                </a:extLst>
              </p:cNvPr>
              <p:cNvSpPr/>
              <p:nvPr/>
            </p:nvSpPr>
            <p:spPr>
              <a:xfrm>
                <a:off x="2481568" y="595956"/>
                <a:ext cx="7200228" cy="4336501"/>
              </a:xfrm>
              <a:custGeom>
                <a:avLst/>
                <a:gdLst>
                  <a:gd name="connsiteX0" fmla="*/ 6973175 w 7200227"/>
                  <a:gd name="connsiteY0" fmla="*/ 30683 h 4336501"/>
                  <a:gd name="connsiteX1" fmla="*/ 3671707 w 7200227"/>
                  <a:gd name="connsiteY1" fmla="*/ 30683 h 4336501"/>
                  <a:gd name="connsiteX2" fmla="*/ 3561249 w 7200227"/>
                  <a:gd name="connsiteY2" fmla="*/ 30683 h 4336501"/>
                  <a:gd name="connsiteX3" fmla="*/ 259781 w 7200227"/>
                  <a:gd name="connsiteY3" fmla="*/ 30683 h 4336501"/>
                  <a:gd name="connsiteX4" fmla="*/ 30683 w 7200227"/>
                  <a:gd name="connsiteY4" fmla="*/ 231144 h 4336501"/>
                  <a:gd name="connsiteX5" fmla="*/ 30683 w 7200227"/>
                  <a:gd name="connsiteY5" fmla="*/ 4330365 h 4336501"/>
                  <a:gd name="connsiteX6" fmla="*/ 7185909 w 7200227"/>
                  <a:gd name="connsiteY6" fmla="*/ 4330365 h 4336501"/>
                  <a:gd name="connsiteX7" fmla="*/ 7185909 w 7200227"/>
                  <a:gd name="connsiteY7" fmla="*/ 231144 h 4336501"/>
                  <a:gd name="connsiteX8" fmla="*/ 6973175 w 7200227"/>
                  <a:gd name="connsiteY8" fmla="*/ 30683 h 4336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4336501">
                    <a:moveTo>
                      <a:pt x="6973175" y="30683"/>
                    </a:moveTo>
                    <a:lnTo>
                      <a:pt x="3671707" y="30683"/>
                    </a:lnTo>
                    <a:lnTo>
                      <a:pt x="3561249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12504"/>
                      <a:pt x="30683" y="231144"/>
                    </a:cubicBezTo>
                    <a:lnTo>
                      <a:pt x="30683" y="4330365"/>
                    </a:lnTo>
                    <a:lnTo>
                      <a:pt x="7185909" y="4330365"/>
                    </a:lnTo>
                    <a:lnTo>
                      <a:pt x="7185909" y="231144"/>
                    </a:lnTo>
                    <a:cubicBezTo>
                      <a:pt x="7185909" y="112504"/>
                      <a:pt x="7091815" y="30683"/>
                      <a:pt x="6973175" y="30683"/>
                    </a:cubicBezTo>
                    <a:close/>
                  </a:path>
                </a:pathLst>
              </a:custGeom>
              <a:solidFill>
                <a:srgbClr val="231F2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6DF6D3F-AE5A-4CA8-A53D-EE6CEA7E33E7}"/>
                  </a:ext>
                </a:extLst>
              </p:cNvPr>
              <p:cNvSpPr/>
              <p:nvPr/>
            </p:nvSpPr>
            <p:spPr>
              <a:xfrm>
                <a:off x="4997556" y="5961495"/>
                <a:ext cx="2168250" cy="122731"/>
              </a:xfrm>
              <a:custGeom>
                <a:avLst/>
                <a:gdLst>
                  <a:gd name="connsiteX0" fmla="*/ 30683 w 2168250"/>
                  <a:gd name="connsiteY0" fmla="*/ 34774 h 122731"/>
                  <a:gd name="connsiteX1" fmla="*/ 30683 w 2168250"/>
                  <a:gd name="connsiteY1" fmla="*/ 34774 h 122731"/>
                  <a:gd name="connsiteX2" fmla="*/ 30683 w 2168250"/>
                  <a:gd name="connsiteY2" fmla="*/ 38865 h 122731"/>
                  <a:gd name="connsiteX3" fmla="*/ 30683 w 2168250"/>
                  <a:gd name="connsiteY3" fmla="*/ 38865 h 122731"/>
                  <a:gd name="connsiteX4" fmla="*/ 263872 w 2168250"/>
                  <a:gd name="connsiteY4" fmla="*/ 96140 h 122731"/>
                  <a:gd name="connsiteX5" fmla="*/ 1069807 w 2168250"/>
                  <a:gd name="connsiteY5" fmla="*/ 96140 h 122731"/>
                  <a:gd name="connsiteX6" fmla="*/ 1118899 w 2168250"/>
                  <a:gd name="connsiteY6" fmla="*/ 96140 h 122731"/>
                  <a:gd name="connsiteX7" fmla="*/ 1924834 w 2168250"/>
                  <a:gd name="connsiteY7" fmla="*/ 96140 h 122731"/>
                  <a:gd name="connsiteX8" fmla="*/ 2153932 w 2168250"/>
                  <a:gd name="connsiteY8" fmla="*/ 30683 h 122731"/>
                  <a:gd name="connsiteX9" fmla="*/ 2137568 w 2168250"/>
                  <a:gd name="connsiteY9" fmla="*/ 30683 h 122731"/>
                  <a:gd name="connsiteX10" fmla="*/ 2137568 w 2168250"/>
                  <a:gd name="connsiteY10" fmla="*/ 30683 h 122731"/>
                  <a:gd name="connsiteX11" fmla="*/ 30683 w 2168250"/>
                  <a:gd name="connsiteY11" fmla="*/ 30683 h 12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68250" h="122731">
                    <a:moveTo>
                      <a:pt x="30683" y="34774"/>
                    </a:moveTo>
                    <a:lnTo>
                      <a:pt x="30683" y="34774"/>
                    </a:lnTo>
                    <a:cubicBezTo>
                      <a:pt x="30683" y="38865"/>
                      <a:pt x="30683" y="38865"/>
                      <a:pt x="30683" y="38865"/>
                    </a:cubicBezTo>
                    <a:lnTo>
                      <a:pt x="30683" y="38865"/>
                    </a:lnTo>
                    <a:cubicBezTo>
                      <a:pt x="30683" y="79775"/>
                      <a:pt x="96139" y="96140"/>
                      <a:pt x="263872" y="96140"/>
                    </a:cubicBezTo>
                    <a:cubicBezTo>
                      <a:pt x="591155" y="96140"/>
                      <a:pt x="942984" y="96140"/>
                      <a:pt x="1069807" y="96140"/>
                    </a:cubicBezTo>
                    <a:cubicBezTo>
                      <a:pt x="1102535" y="96140"/>
                      <a:pt x="1118899" y="96140"/>
                      <a:pt x="1118899" y="96140"/>
                    </a:cubicBezTo>
                    <a:cubicBezTo>
                      <a:pt x="1249812" y="96140"/>
                      <a:pt x="1601642" y="96140"/>
                      <a:pt x="1924834" y="96140"/>
                    </a:cubicBezTo>
                    <a:cubicBezTo>
                      <a:pt x="2092566" y="96140"/>
                      <a:pt x="2149841" y="75684"/>
                      <a:pt x="2153932" y="30683"/>
                    </a:cubicBezTo>
                    <a:lnTo>
                      <a:pt x="2137568" y="30683"/>
                    </a:lnTo>
                    <a:lnTo>
                      <a:pt x="2137568" y="30683"/>
                    </a:lnTo>
                    <a:lnTo>
                      <a:pt x="30683" y="30683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8193AF9-03E2-4F08-84E7-E3FC444D1C11}"/>
                  </a:ext>
                </a:extLst>
              </p:cNvPr>
              <p:cNvSpPr/>
              <p:nvPr/>
            </p:nvSpPr>
            <p:spPr>
              <a:xfrm>
                <a:off x="2481568" y="4911351"/>
                <a:ext cx="7200228" cy="343647"/>
              </a:xfrm>
              <a:custGeom>
                <a:avLst/>
                <a:gdLst>
                  <a:gd name="connsiteX0" fmla="*/ 30683 w 7200227"/>
                  <a:gd name="connsiteY0" fmla="*/ 362057 h 572745"/>
                  <a:gd name="connsiteX1" fmla="*/ 259781 w 7200227"/>
                  <a:gd name="connsiteY1" fmla="*/ 562518 h 572745"/>
                  <a:gd name="connsiteX2" fmla="*/ 3561249 w 7200227"/>
                  <a:gd name="connsiteY2" fmla="*/ 562518 h 572745"/>
                  <a:gd name="connsiteX3" fmla="*/ 3671707 w 7200227"/>
                  <a:gd name="connsiteY3" fmla="*/ 562518 h 572745"/>
                  <a:gd name="connsiteX4" fmla="*/ 6973175 w 7200227"/>
                  <a:gd name="connsiteY4" fmla="*/ 562518 h 572745"/>
                  <a:gd name="connsiteX5" fmla="*/ 7185909 w 7200227"/>
                  <a:gd name="connsiteY5" fmla="*/ 362057 h 572745"/>
                  <a:gd name="connsiteX6" fmla="*/ 7185909 w 7200227"/>
                  <a:gd name="connsiteY6" fmla="*/ 30683 h 572745"/>
                  <a:gd name="connsiteX7" fmla="*/ 30683 w 7200227"/>
                  <a:gd name="connsiteY7" fmla="*/ 30683 h 572745"/>
                  <a:gd name="connsiteX8" fmla="*/ 30683 w 7200227"/>
                  <a:gd name="connsiteY8" fmla="*/ 362057 h 572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572745">
                    <a:moveTo>
                      <a:pt x="30683" y="362057"/>
                    </a:moveTo>
                    <a:cubicBezTo>
                      <a:pt x="30683" y="464333"/>
                      <a:pt x="141141" y="562518"/>
                      <a:pt x="259781" y="562518"/>
                    </a:cubicBezTo>
                    <a:lnTo>
                      <a:pt x="3561249" y="562518"/>
                    </a:lnTo>
                    <a:lnTo>
                      <a:pt x="3671707" y="562518"/>
                    </a:lnTo>
                    <a:lnTo>
                      <a:pt x="6973175" y="562518"/>
                    </a:lnTo>
                    <a:cubicBezTo>
                      <a:pt x="7091815" y="562518"/>
                      <a:pt x="7185909" y="464333"/>
                      <a:pt x="7185909" y="362057"/>
                    </a:cubicBezTo>
                    <a:lnTo>
                      <a:pt x="7185909" y="30683"/>
                    </a:lnTo>
                    <a:lnTo>
                      <a:pt x="30683" y="30683"/>
                    </a:lnTo>
                    <a:lnTo>
                      <a:pt x="30683" y="362057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024ED1D-80EF-46FF-8ACD-FEB74BD67AF4}"/>
                  </a:ext>
                </a:extLst>
              </p:cNvPr>
              <p:cNvSpPr/>
              <p:nvPr/>
            </p:nvSpPr>
            <p:spPr>
              <a:xfrm>
                <a:off x="2747714" y="910966"/>
                <a:ext cx="6676116" cy="3763756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22BAAF39-499F-4F93-8889-16FB1E28B0BD}"/>
                  </a:ext>
                </a:extLst>
              </p:cNvPr>
              <p:cNvSpPr/>
              <p:nvPr/>
            </p:nvSpPr>
            <p:spPr>
              <a:xfrm>
                <a:off x="5654591" y="939518"/>
                <a:ext cx="3769239" cy="3736342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8613" y="635482"/>
              <a:ext cx="9165877" cy="51558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821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1" t="6195" r="1731" b="8689"/>
          <a:stretch/>
        </p:blipFill>
        <p:spPr>
          <a:xfrm>
            <a:off x="0" y="0"/>
            <a:ext cx="12192000" cy="706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1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2" t="6194" r="1731" b="8831"/>
          <a:stretch/>
        </p:blipFill>
        <p:spPr>
          <a:xfrm>
            <a:off x="0" y="-1"/>
            <a:ext cx="12131040" cy="701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80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0" t="6378" r="1729" b="8481"/>
          <a:stretch/>
        </p:blipFill>
        <p:spPr>
          <a:xfrm>
            <a:off x="0" y="0"/>
            <a:ext cx="12192000" cy="705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2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0" t="6479" r="1810" b="9116"/>
          <a:stretch/>
        </p:blipFill>
        <p:spPr>
          <a:xfrm>
            <a:off x="0" y="0"/>
            <a:ext cx="12192000" cy="701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75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3" t="6337" r="1653" b="8689"/>
          <a:stretch/>
        </p:blipFill>
        <p:spPr>
          <a:xfrm>
            <a:off x="0" y="-60963"/>
            <a:ext cx="12192000" cy="703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5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6053" r="1652" b="8682"/>
          <a:stretch/>
        </p:blipFill>
        <p:spPr>
          <a:xfrm>
            <a:off x="-1" y="-1"/>
            <a:ext cx="12192001" cy="706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4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9" t="6177" r="1611" b="8671"/>
          <a:stretch/>
        </p:blipFill>
        <p:spPr>
          <a:xfrm>
            <a:off x="0" y="0"/>
            <a:ext cx="12192000" cy="704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5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722778" y="34009"/>
            <a:ext cx="10997561" cy="8172750"/>
            <a:chOff x="1222667" y="57150"/>
            <a:chExt cx="9997783" cy="7429773"/>
          </a:xfrm>
        </p:grpSpPr>
        <p:grpSp>
          <p:nvGrpSpPr>
            <p:cNvPr id="77" name="Graphic 14">
              <a:extLst>
                <a:ext uri="{FF2B5EF4-FFF2-40B4-BE49-F238E27FC236}">
                  <a16:creationId xmlns:a16="http://schemas.microsoft.com/office/drawing/2014/main" id="{A739DC58-65A8-4FE3-BF13-DE7F0F27220A}"/>
                </a:ext>
              </a:extLst>
            </p:cNvPr>
            <p:cNvGrpSpPr/>
            <p:nvPr/>
          </p:nvGrpSpPr>
          <p:grpSpPr>
            <a:xfrm>
              <a:off x="1222667" y="57150"/>
              <a:ext cx="9997783" cy="7429773"/>
              <a:chOff x="2444748" y="555045"/>
              <a:chExt cx="7282048" cy="5529181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BFA0ED98-4815-4B3D-B74D-E152ACE14A5E}"/>
                  </a:ext>
                </a:extLst>
              </p:cNvPr>
              <p:cNvSpPr/>
              <p:nvPr/>
            </p:nvSpPr>
            <p:spPr>
              <a:xfrm>
                <a:off x="4997556" y="5204652"/>
                <a:ext cx="2168250" cy="818208"/>
              </a:xfrm>
              <a:custGeom>
                <a:avLst/>
                <a:gdLst>
                  <a:gd name="connsiteX0" fmla="*/ 1941333 w 2168250"/>
                  <a:gd name="connsiteY0" fmla="*/ 525699 h 818207"/>
                  <a:gd name="connsiteX1" fmla="*/ 1785874 w 2168250"/>
                  <a:gd name="connsiteY1" fmla="*/ 30683 h 818207"/>
                  <a:gd name="connsiteX2" fmla="*/ 1114943 w 2168250"/>
                  <a:gd name="connsiteY2" fmla="*/ 30683 h 818207"/>
                  <a:gd name="connsiteX3" fmla="*/ 1065851 w 2168250"/>
                  <a:gd name="connsiteY3" fmla="*/ 30683 h 818207"/>
                  <a:gd name="connsiteX4" fmla="*/ 390830 w 2168250"/>
                  <a:gd name="connsiteY4" fmla="*/ 30683 h 818207"/>
                  <a:gd name="connsiteX5" fmla="*/ 235370 w 2168250"/>
                  <a:gd name="connsiteY5" fmla="*/ 525699 h 818207"/>
                  <a:gd name="connsiteX6" fmla="*/ 259916 w 2168250"/>
                  <a:gd name="connsiteY6" fmla="*/ 816162 h 818207"/>
                  <a:gd name="connsiteX7" fmla="*/ 1065851 w 2168250"/>
                  <a:gd name="connsiteY7" fmla="*/ 816162 h 818207"/>
                  <a:gd name="connsiteX8" fmla="*/ 1114943 w 2168250"/>
                  <a:gd name="connsiteY8" fmla="*/ 816162 h 818207"/>
                  <a:gd name="connsiteX9" fmla="*/ 1920878 w 2168250"/>
                  <a:gd name="connsiteY9" fmla="*/ 816162 h 818207"/>
                  <a:gd name="connsiteX10" fmla="*/ 1941333 w 2168250"/>
                  <a:gd name="connsiteY10" fmla="*/ 525699 h 818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68250" h="818207">
                    <a:moveTo>
                      <a:pt x="1941333" y="525699"/>
                    </a:moveTo>
                    <a:cubicBezTo>
                      <a:pt x="1789965" y="370239"/>
                      <a:pt x="1785874" y="30683"/>
                      <a:pt x="1785874" y="30683"/>
                    </a:cubicBezTo>
                    <a:lnTo>
                      <a:pt x="1114943" y="30683"/>
                    </a:lnTo>
                    <a:lnTo>
                      <a:pt x="1065851" y="30683"/>
                    </a:lnTo>
                    <a:lnTo>
                      <a:pt x="390830" y="30683"/>
                    </a:lnTo>
                    <a:cubicBezTo>
                      <a:pt x="390830" y="30683"/>
                      <a:pt x="386739" y="366148"/>
                      <a:pt x="235370" y="525699"/>
                    </a:cubicBezTo>
                    <a:cubicBezTo>
                      <a:pt x="84002" y="681158"/>
                      <a:pt x="-149188" y="816162"/>
                      <a:pt x="259916" y="816162"/>
                    </a:cubicBezTo>
                    <a:cubicBezTo>
                      <a:pt x="587199" y="816162"/>
                      <a:pt x="939029" y="816162"/>
                      <a:pt x="1065851" y="816162"/>
                    </a:cubicBezTo>
                    <a:cubicBezTo>
                      <a:pt x="1098579" y="816162"/>
                      <a:pt x="1114943" y="816162"/>
                      <a:pt x="1114943" y="816162"/>
                    </a:cubicBezTo>
                    <a:cubicBezTo>
                      <a:pt x="1245857" y="816162"/>
                      <a:pt x="1597686" y="816162"/>
                      <a:pt x="1920878" y="816162"/>
                    </a:cubicBezTo>
                    <a:cubicBezTo>
                      <a:pt x="2329982" y="816162"/>
                      <a:pt x="2092702" y="681158"/>
                      <a:pt x="1941333" y="5256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75000"/>
                    </a:schemeClr>
                  </a:gs>
                  <a:gs pos="53000">
                    <a:schemeClr val="bg1">
                      <a:lumMod val="85000"/>
                    </a:schemeClr>
                  </a:gs>
                  <a:gs pos="8300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620000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DF88C06-29F9-44C4-95DC-3F355506EED4}"/>
                  </a:ext>
                </a:extLst>
              </p:cNvPr>
              <p:cNvSpPr/>
              <p:nvPr/>
            </p:nvSpPr>
            <p:spPr>
              <a:xfrm>
                <a:off x="2444748" y="555045"/>
                <a:ext cx="7282048" cy="4735679"/>
              </a:xfrm>
              <a:custGeom>
                <a:avLst/>
                <a:gdLst>
                  <a:gd name="connsiteX0" fmla="*/ 7038632 w 7282048"/>
                  <a:gd name="connsiteY0" fmla="*/ 30683 h 4950157"/>
                  <a:gd name="connsiteX1" fmla="*/ 3704436 w 7282048"/>
                  <a:gd name="connsiteY1" fmla="*/ 30683 h 4950157"/>
                  <a:gd name="connsiteX2" fmla="*/ 3589886 w 7282048"/>
                  <a:gd name="connsiteY2" fmla="*/ 30683 h 4950157"/>
                  <a:gd name="connsiteX3" fmla="*/ 259781 w 7282048"/>
                  <a:gd name="connsiteY3" fmla="*/ 30683 h 4950157"/>
                  <a:gd name="connsiteX4" fmla="*/ 30683 w 7282048"/>
                  <a:gd name="connsiteY4" fmla="*/ 259781 h 4950157"/>
                  <a:gd name="connsiteX5" fmla="*/ 30683 w 7282048"/>
                  <a:gd name="connsiteY5" fmla="*/ 4698558 h 4950157"/>
                  <a:gd name="connsiteX6" fmla="*/ 239326 w 7282048"/>
                  <a:gd name="connsiteY6" fmla="*/ 4931748 h 4950157"/>
                  <a:gd name="connsiteX7" fmla="*/ 7042723 w 7282048"/>
                  <a:gd name="connsiteY7" fmla="*/ 4931748 h 4950157"/>
                  <a:gd name="connsiteX8" fmla="*/ 7251366 w 7282048"/>
                  <a:gd name="connsiteY8" fmla="*/ 4698558 h 4950157"/>
                  <a:gd name="connsiteX9" fmla="*/ 7251366 w 7282048"/>
                  <a:gd name="connsiteY9" fmla="*/ 259781 h 4950157"/>
                  <a:gd name="connsiteX10" fmla="*/ 7038632 w 7282048"/>
                  <a:gd name="connsiteY10" fmla="*/ 30683 h 495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282048" h="4950157">
                    <a:moveTo>
                      <a:pt x="7038632" y="30683"/>
                    </a:moveTo>
                    <a:lnTo>
                      <a:pt x="3704436" y="30683"/>
                    </a:lnTo>
                    <a:lnTo>
                      <a:pt x="3589886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28868"/>
                      <a:pt x="30683" y="259781"/>
                    </a:cubicBezTo>
                    <a:lnTo>
                      <a:pt x="30683" y="4698558"/>
                    </a:lnTo>
                    <a:cubicBezTo>
                      <a:pt x="30683" y="4829472"/>
                      <a:pt x="124777" y="4931748"/>
                      <a:pt x="239326" y="4931748"/>
                    </a:cubicBezTo>
                    <a:lnTo>
                      <a:pt x="7042723" y="4931748"/>
                    </a:lnTo>
                    <a:cubicBezTo>
                      <a:pt x="7157272" y="4931748"/>
                      <a:pt x="7251366" y="4825380"/>
                      <a:pt x="7251366" y="4698558"/>
                    </a:cubicBezTo>
                    <a:lnTo>
                      <a:pt x="7251366" y="259781"/>
                    </a:lnTo>
                    <a:cubicBezTo>
                      <a:pt x="7251366" y="128868"/>
                      <a:pt x="7157272" y="30683"/>
                      <a:pt x="7038632" y="30683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7A5234D7-3800-48C4-BAFB-3CC9B19D87E5}"/>
                  </a:ext>
                </a:extLst>
              </p:cNvPr>
              <p:cNvSpPr/>
              <p:nvPr/>
            </p:nvSpPr>
            <p:spPr>
              <a:xfrm>
                <a:off x="8678848" y="5208903"/>
                <a:ext cx="490925" cy="81821"/>
              </a:xfrm>
              <a:custGeom>
                <a:avLst/>
                <a:gdLst>
                  <a:gd name="connsiteX0" fmla="*/ 32212 w 490924"/>
                  <a:gd name="connsiteY0" fmla="*/ 30683 h 81820"/>
                  <a:gd name="connsiteX1" fmla="*/ 64939 w 490924"/>
                  <a:gd name="connsiteY1" fmla="*/ 71593 h 81820"/>
                  <a:gd name="connsiteX2" fmla="*/ 461771 w 490924"/>
                  <a:gd name="connsiteY2" fmla="*/ 71593 h 81820"/>
                  <a:gd name="connsiteX3" fmla="*/ 498590 w 490924"/>
                  <a:gd name="connsiteY3" fmla="*/ 30683 h 81820"/>
                  <a:gd name="connsiteX4" fmla="*/ 32212 w 490924"/>
                  <a:gd name="connsiteY4" fmla="*/ 30683 h 81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924" h="81820">
                    <a:moveTo>
                      <a:pt x="32212" y="30683"/>
                    </a:moveTo>
                    <a:cubicBezTo>
                      <a:pt x="32212" y="30683"/>
                      <a:pt x="19938" y="67502"/>
                      <a:pt x="64939" y="71593"/>
                    </a:cubicBezTo>
                    <a:lnTo>
                      <a:pt x="461771" y="71593"/>
                    </a:lnTo>
                    <a:cubicBezTo>
                      <a:pt x="461771" y="71593"/>
                      <a:pt x="502681" y="75684"/>
                      <a:pt x="498590" y="30683"/>
                    </a:cubicBezTo>
                    <a:lnTo>
                      <a:pt x="32212" y="30683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5BC6F0D2-7C54-4D9D-ACA5-F1E83E3BE0F9}"/>
                  </a:ext>
                </a:extLst>
              </p:cNvPr>
              <p:cNvSpPr/>
              <p:nvPr/>
            </p:nvSpPr>
            <p:spPr>
              <a:xfrm>
                <a:off x="2481568" y="595956"/>
                <a:ext cx="7200228" cy="4336501"/>
              </a:xfrm>
              <a:custGeom>
                <a:avLst/>
                <a:gdLst>
                  <a:gd name="connsiteX0" fmla="*/ 6973175 w 7200227"/>
                  <a:gd name="connsiteY0" fmla="*/ 30683 h 4336501"/>
                  <a:gd name="connsiteX1" fmla="*/ 3671707 w 7200227"/>
                  <a:gd name="connsiteY1" fmla="*/ 30683 h 4336501"/>
                  <a:gd name="connsiteX2" fmla="*/ 3561249 w 7200227"/>
                  <a:gd name="connsiteY2" fmla="*/ 30683 h 4336501"/>
                  <a:gd name="connsiteX3" fmla="*/ 259781 w 7200227"/>
                  <a:gd name="connsiteY3" fmla="*/ 30683 h 4336501"/>
                  <a:gd name="connsiteX4" fmla="*/ 30683 w 7200227"/>
                  <a:gd name="connsiteY4" fmla="*/ 231144 h 4336501"/>
                  <a:gd name="connsiteX5" fmla="*/ 30683 w 7200227"/>
                  <a:gd name="connsiteY5" fmla="*/ 4330365 h 4336501"/>
                  <a:gd name="connsiteX6" fmla="*/ 7185909 w 7200227"/>
                  <a:gd name="connsiteY6" fmla="*/ 4330365 h 4336501"/>
                  <a:gd name="connsiteX7" fmla="*/ 7185909 w 7200227"/>
                  <a:gd name="connsiteY7" fmla="*/ 231144 h 4336501"/>
                  <a:gd name="connsiteX8" fmla="*/ 6973175 w 7200227"/>
                  <a:gd name="connsiteY8" fmla="*/ 30683 h 4336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4336501">
                    <a:moveTo>
                      <a:pt x="6973175" y="30683"/>
                    </a:moveTo>
                    <a:lnTo>
                      <a:pt x="3671707" y="30683"/>
                    </a:lnTo>
                    <a:lnTo>
                      <a:pt x="3561249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12504"/>
                      <a:pt x="30683" y="231144"/>
                    </a:cubicBezTo>
                    <a:lnTo>
                      <a:pt x="30683" y="4330365"/>
                    </a:lnTo>
                    <a:lnTo>
                      <a:pt x="7185909" y="4330365"/>
                    </a:lnTo>
                    <a:lnTo>
                      <a:pt x="7185909" y="231144"/>
                    </a:lnTo>
                    <a:cubicBezTo>
                      <a:pt x="7185909" y="112504"/>
                      <a:pt x="7091815" y="30683"/>
                      <a:pt x="6973175" y="30683"/>
                    </a:cubicBezTo>
                    <a:close/>
                  </a:path>
                </a:pathLst>
              </a:custGeom>
              <a:solidFill>
                <a:srgbClr val="231F2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6DF6D3F-AE5A-4CA8-A53D-EE6CEA7E33E7}"/>
                  </a:ext>
                </a:extLst>
              </p:cNvPr>
              <p:cNvSpPr/>
              <p:nvPr/>
            </p:nvSpPr>
            <p:spPr>
              <a:xfrm>
                <a:off x="4997556" y="5961495"/>
                <a:ext cx="2168250" cy="122731"/>
              </a:xfrm>
              <a:custGeom>
                <a:avLst/>
                <a:gdLst>
                  <a:gd name="connsiteX0" fmla="*/ 30683 w 2168250"/>
                  <a:gd name="connsiteY0" fmla="*/ 34774 h 122731"/>
                  <a:gd name="connsiteX1" fmla="*/ 30683 w 2168250"/>
                  <a:gd name="connsiteY1" fmla="*/ 34774 h 122731"/>
                  <a:gd name="connsiteX2" fmla="*/ 30683 w 2168250"/>
                  <a:gd name="connsiteY2" fmla="*/ 38865 h 122731"/>
                  <a:gd name="connsiteX3" fmla="*/ 30683 w 2168250"/>
                  <a:gd name="connsiteY3" fmla="*/ 38865 h 122731"/>
                  <a:gd name="connsiteX4" fmla="*/ 263872 w 2168250"/>
                  <a:gd name="connsiteY4" fmla="*/ 96140 h 122731"/>
                  <a:gd name="connsiteX5" fmla="*/ 1069807 w 2168250"/>
                  <a:gd name="connsiteY5" fmla="*/ 96140 h 122731"/>
                  <a:gd name="connsiteX6" fmla="*/ 1118899 w 2168250"/>
                  <a:gd name="connsiteY6" fmla="*/ 96140 h 122731"/>
                  <a:gd name="connsiteX7" fmla="*/ 1924834 w 2168250"/>
                  <a:gd name="connsiteY7" fmla="*/ 96140 h 122731"/>
                  <a:gd name="connsiteX8" fmla="*/ 2153932 w 2168250"/>
                  <a:gd name="connsiteY8" fmla="*/ 30683 h 122731"/>
                  <a:gd name="connsiteX9" fmla="*/ 2137568 w 2168250"/>
                  <a:gd name="connsiteY9" fmla="*/ 30683 h 122731"/>
                  <a:gd name="connsiteX10" fmla="*/ 2137568 w 2168250"/>
                  <a:gd name="connsiteY10" fmla="*/ 30683 h 122731"/>
                  <a:gd name="connsiteX11" fmla="*/ 30683 w 2168250"/>
                  <a:gd name="connsiteY11" fmla="*/ 30683 h 12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68250" h="122731">
                    <a:moveTo>
                      <a:pt x="30683" y="34774"/>
                    </a:moveTo>
                    <a:lnTo>
                      <a:pt x="30683" y="34774"/>
                    </a:lnTo>
                    <a:cubicBezTo>
                      <a:pt x="30683" y="38865"/>
                      <a:pt x="30683" y="38865"/>
                      <a:pt x="30683" y="38865"/>
                    </a:cubicBezTo>
                    <a:lnTo>
                      <a:pt x="30683" y="38865"/>
                    </a:lnTo>
                    <a:cubicBezTo>
                      <a:pt x="30683" y="79775"/>
                      <a:pt x="96139" y="96140"/>
                      <a:pt x="263872" y="96140"/>
                    </a:cubicBezTo>
                    <a:cubicBezTo>
                      <a:pt x="591155" y="96140"/>
                      <a:pt x="942984" y="96140"/>
                      <a:pt x="1069807" y="96140"/>
                    </a:cubicBezTo>
                    <a:cubicBezTo>
                      <a:pt x="1102535" y="96140"/>
                      <a:pt x="1118899" y="96140"/>
                      <a:pt x="1118899" y="96140"/>
                    </a:cubicBezTo>
                    <a:cubicBezTo>
                      <a:pt x="1249812" y="96140"/>
                      <a:pt x="1601642" y="96140"/>
                      <a:pt x="1924834" y="96140"/>
                    </a:cubicBezTo>
                    <a:cubicBezTo>
                      <a:pt x="2092566" y="96140"/>
                      <a:pt x="2149841" y="75684"/>
                      <a:pt x="2153932" y="30683"/>
                    </a:cubicBezTo>
                    <a:lnTo>
                      <a:pt x="2137568" y="30683"/>
                    </a:lnTo>
                    <a:lnTo>
                      <a:pt x="2137568" y="30683"/>
                    </a:lnTo>
                    <a:lnTo>
                      <a:pt x="30683" y="30683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8193AF9-03E2-4F08-84E7-E3FC444D1C11}"/>
                  </a:ext>
                </a:extLst>
              </p:cNvPr>
              <p:cNvSpPr/>
              <p:nvPr/>
            </p:nvSpPr>
            <p:spPr>
              <a:xfrm>
                <a:off x="2481568" y="4911351"/>
                <a:ext cx="7200228" cy="343647"/>
              </a:xfrm>
              <a:custGeom>
                <a:avLst/>
                <a:gdLst>
                  <a:gd name="connsiteX0" fmla="*/ 30683 w 7200227"/>
                  <a:gd name="connsiteY0" fmla="*/ 362057 h 572745"/>
                  <a:gd name="connsiteX1" fmla="*/ 259781 w 7200227"/>
                  <a:gd name="connsiteY1" fmla="*/ 562518 h 572745"/>
                  <a:gd name="connsiteX2" fmla="*/ 3561249 w 7200227"/>
                  <a:gd name="connsiteY2" fmla="*/ 562518 h 572745"/>
                  <a:gd name="connsiteX3" fmla="*/ 3671707 w 7200227"/>
                  <a:gd name="connsiteY3" fmla="*/ 562518 h 572745"/>
                  <a:gd name="connsiteX4" fmla="*/ 6973175 w 7200227"/>
                  <a:gd name="connsiteY4" fmla="*/ 562518 h 572745"/>
                  <a:gd name="connsiteX5" fmla="*/ 7185909 w 7200227"/>
                  <a:gd name="connsiteY5" fmla="*/ 362057 h 572745"/>
                  <a:gd name="connsiteX6" fmla="*/ 7185909 w 7200227"/>
                  <a:gd name="connsiteY6" fmla="*/ 30683 h 572745"/>
                  <a:gd name="connsiteX7" fmla="*/ 30683 w 7200227"/>
                  <a:gd name="connsiteY7" fmla="*/ 30683 h 572745"/>
                  <a:gd name="connsiteX8" fmla="*/ 30683 w 7200227"/>
                  <a:gd name="connsiteY8" fmla="*/ 362057 h 572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572745">
                    <a:moveTo>
                      <a:pt x="30683" y="362057"/>
                    </a:moveTo>
                    <a:cubicBezTo>
                      <a:pt x="30683" y="464333"/>
                      <a:pt x="141141" y="562518"/>
                      <a:pt x="259781" y="562518"/>
                    </a:cubicBezTo>
                    <a:lnTo>
                      <a:pt x="3561249" y="562518"/>
                    </a:lnTo>
                    <a:lnTo>
                      <a:pt x="3671707" y="562518"/>
                    </a:lnTo>
                    <a:lnTo>
                      <a:pt x="6973175" y="562518"/>
                    </a:lnTo>
                    <a:cubicBezTo>
                      <a:pt x="7091815" y="562518"/>
                      <a:pt x="7185909" y="464333"/>
                      <a:pt x="7185909" y="362057"/>
                    </a:cubicBezTo>
                    <a:lnTo>
                      <a:pt x="7185909" y="30683"/>
                    </a:lnTo>
                    <a:lnTo>
                      <a:pt x="30683" y="30683"/>
                    </a:lnTo>
                    <a:lnTo>
                      <a:pt x="30683" y="362057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024ED1D-80EF-46FF-8ACD-FEB74BD67AF4}"/>
                  </a:ext>
                </a:extLst>
              </p:cNvPr>
              <p:cNvSpPr/>
              <p:nvPr/>
            </p:nvSpPr>
            <p:spPr>
              <a:xfrm>
                <a:off x="2747714" y="910966"/>
                <a:ext cx="6676116" cy="3763756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22BAAF39-499F-4F93-8889-16FB1E28B0BD}"/>
                  </a:ext>
                </a:extLst>
              </p:cNvPr>
              <p:cNvSpPr/>
              <p:nvPr/>
            </p:nvSpPr>
            <p:spPr>
              <a:xfrm>
                <a:off x="5654591" y="939518"/>
                <a:ext cx="3769239" cy="3736342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3" name="직사각형 2"/>
            <p:cNvSpPr/>
            <p:nvPr/>
          </p:nvSpPr>
          <p:spPr>
            <a:xfrm>
              <a:off x="5419898" y="2435629"/>
              <a:ext cx="796044" cy="59005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>
              <a:hlinkClick r:id="rId3" action="ppaction://hlinkfile"/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9898" y="2516205"/>
              <a:ext cx="895350" cy="99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164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919F14D-0629-49BE-B19C-AE1E1190E593}"/>
              </a:ext>
            </a:extLst>
          </p:cNvPr>
          <p:cNvGrpSpPr/>
          <p:nvPr/>
        </p:nvGrpSpPr>
        <p:grpSpPr>
          <a:xfrm>
            <a:off x="4319810" y="511057"/>
            <a:ext cx="3439004" cy="1263095"/>
            <a:chOff x="3846616" y="872817"/>
            <a:chExt cx="3439004" cy="1263095"/>
          </a:xfrm>
        </p:grpSpPr>
        <p:sp>
          <p:nvSpPr>
            <p:cNvPr id="6" name="Diamond 5">
              <a:extLst>
                <a:ext uri="{FF2B5EF4-FFF2-40B4-BE49-F238E27FC236}">
                  <a16:creationId xmlns:a16="http://schemas.microsoft.com/office/drawing/2014/main" id="{5E331E1B-AF94-4FA3-846C-0E3EEE116C44}"/>
                </a:ext>
              </a:extLst>
            </p:cNvPr>
            <p:cNvSpPr/>
            <p:nvPr/>
          </p:nvSpPr>
          <p:spPr>
            <a:xfrm>
              <a:off x="3846616" y="872817"/>
              <a:ext cx="799368" cy="799366"/>
            </a:xfrm>
            <a:prstGeom prst="diamond">
              <a:avLst/>
            </a:prstGeom>
            <a:noFill/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58069B9-F00A-4E84-AB65-7E172862519D}"/>
                </a:ext>
              </a:extLst>
            </p:cNvPr>
            <p:cNvSpPr txBox="1"/>
            <p:nvPr/>
          </p:nvSpPr>
          <p:spPr>
            <a:xfrm>
              <a:off x="4760242" y="1041668"/>
              <a:ext cx="2411120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2400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주택 청약이란</a:t>
              </a:r>
              <a:r>
                <a:rPr lang="en-US" altLang="ko-KR" sz="2400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?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E221EFA-5A73-4078-B33E-B1DDBDD59FDC}"/>
                </a:ext>
              </a:extLst>
            </p:cNvPr>
            <p:cNvSpPr txBox="1"/>
            <p:nvPr/>
          </p:nvSpPr>
          <p:spPr>
            <a:xfrm>
              <a:off x="4645984" y="1858913"/>
              <a:ext cx="263963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ko-KR" altLang="en-US" sz="1200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주택 청약의 역사</a:t>
              </a:r>
              <a:endParaRPr lang="en-US" altLang="ko-KR" sz="1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CF124F-BE4A-4DD7-9C72-41497CB1D72A}"/>
                </a:ext>
              </a:extLst>
            </p:cNvPr>
            <p:cNvSpPr txBox="1"/>
            <p:nvPr/>
          </p:nvSpPr>
          <p:spPr>
            <a:xfrm>
              <a:off x="3960874" y="1041668"/>
              <a:ext cx="570852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01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B87D450-561F-4A6E-9495-38DC174B08C1}"/>
              </a:ext>
            </a:extLst>
          </p:cNvPr>
          <p:cNvGrpSpPr/>
          <p:nvPr/>
        </p:nvGrpSpPr>
        <p:grpSpPr>
          <a:xfrm>
            <a:off x="8198776" y="511057"/>
            <a:ext cx="3439004" cy="1447761"/>
            <a:chOff x="3846616" y="872817"/>
            <a:chExt cx="3439004" cy="1447761"/>
          </a:xfrm>
        </p:grpSpPr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35E1E3A0-E862-4E23-A757-0C9928866E86}"/>
                </a:ext>
              </a:extLst>
            </p:cNvPr>
            <p:cNvSpPr/>
            <p:nvPr/>
          </p:nvSpPr>
          <p:spPr>
            <a:xfrm>
              <a:off x="3846616" y="872817"/>
              <a:ext cx="799368" cy="799366"/>
            </a:xfrm>
            <a:prstGeom prst="diamond">
              <a:avLst/>
            </a:prstGeom>
            <a:noFill/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2E4B5E3-2A45-472A-AC17-476CFBEE0B07}"/>
                </a:ext>
              </a:extLst>
            </p:cNvPr>
            <p:cNvSpPr txBox="1"/>
            <p:nvPr/>
          </p:nvSpPr>
          <p:spPr>
            <a:xfrm>
              <a:off x="4760242" y="1041668"/>
              <a:ext cx="2411120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400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API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0CAA80-FC38-4301-8A76-F694D8BA92AA}"/>
                </a:ext>
              </a:extLst>
            </p:cNvPr>
            <p:cNvSpPr txBox="1"/>
            <p:nvPr/>
          </p:nvSpPr>
          <p:spPr>
            <a:xfrm>
              <a:off x="4645984" y="1674247"/>
              <a:ext cx="2639636" cy="646331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ko-KR" altLang="en-US" sz="1200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공공데이터포털</a:t>
              </a:r>
              <a:endParaRPr lang="en-US" altLang="ko-KR" sz="12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200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한국부동산원 </a:t>
              </a:r>
              <a:endParaRPr lang="en-US" altLang="ko-KR" sz="12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r>
                <a:rPr lang="ko-KR" altLang="en-US" sz="1200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전국 청약 분양정보 조회 서비스</a:t>
              </a:r>
              <a:endParaRPr lang="en-US" altLang="ko-KR" sz="1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00B05B5-57A7-4CDF-87AA-201426AF9FCE}"/>
                </a:ext>
              </a:extLst>
            </p:cNvPr>
            <p:cNvSpPr txBox="1"/>
            <p:nvPr/>
          </p:nvSpPr>
          <p:spPr>
            <a:xfrm>
              <a:off x="3913576" y="1041668"/>
              <a:ext cx="685110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02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F00383C-054A-4DEB-B1E7-7135CC585890}"/>
              </a:ext>
            </a:extLst>
          </p:cNvPr>
          <p:cNvGrpSpPr/>
          <p:nvPr/>
        </p:nvGrpSpPr>
        <p:grpSpPr>
          <a:xfrm>
            <a:off x="4319810" y="2306597"/>
            <a:ext cx="3324746" cy="799366"/>
            <a:chOff x="3846616" y="872817"/>
            <a:chExt cx="3324746" cy="799366"/>
          </a:xfrm>
        </p:grpSpPr>
        <p:sp>
          <p:nvSpPr>
            <p:cNvPr id="16" name="Diamond 15">
              <a:extLst>
                <a:ext uri="{FF2B5EF4-FFF2-40B4-BE49-F238E27FC236}">
                  <a16:creationId xmlns:a16="http://schemas.microsoft.com/office/drawing/2014/main" id="{8AF083CA-B63B-4077-873C-7A49CD5BD6EE}"/>
                </a:ext>
              </a:extLst>
            </p:cNvPr>
            <p:cNvSpPr/>
            <p:nvPr/>
          </p:nvSpPr>
          <p:spPr>
            <a:xfrm>
              <a:off x="3846616" y="872817"/>
              <a:ext cx="799368" cy="799366"/>
            </a:xfrm>
            <a:prstGeom prst="diamond">
              <a:avLst/>
            </a:prstGeom>
            <a:noFill/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24024C-4394-4AA9-B106-19AD6CEC44F5}"/>
                </a:ext>
              </a:extLst>
            </p:cNvPr>
            <p:cNvSpPr txBox="1"/>
            <p:nvPr/>
          </p:nvSpPr>
          <p:spPr>
            <a:xfrm>
              <a:off x="4760242" y="1041668"/>
              <a:ext cx="2411120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400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Code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644FF9-F5C7-46F7-8E3C-2DB9EF76F860}"/>
                </a:ext>
              </a:extLst>
            </p:cNvPr>
            <p:cNvSpPr txBox="1"/>
            <p:nvPr/>
          </p:nvSpPr>
          <p:spPr>
            <a:xfrm>
              <a:off x="3929342" y="1041668"/>
              <a:ext cx="637812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03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C9BE5FE-5C28-4A85-A9E2-D2AFABC1DF81}"/>
              </a:ext>
            </a:extLst>
          </p:cNvPr>
          <p:cNvGrpSpPr/>
          <p:nvPr/>
        </p:nvGrpSpPr>
        <p:grpSpPr>
          <a:xfrm>
            <a:off x="8198776" y="2306597"/>
            <a:ext cx="3324746" cy="799366"/>
            <a:chOff x="3846616" y="872817"/>
            <a:chExt cx="3324746" cy="799366"/>
          </a:xfrm>
        </p:grpSpPr>
        <p:sp>
          <p:nvSpPr>
            <p:cNvPr id="21" name="Diamond 20">
              <a:extLst>
                <a:ext uri="{FF2B5EF4-FFF2-40B4-BE49-F238E27FC236}">
                  <a16:creationId xmlns:a16="http://schemas.microsoft.com/office/drawing/2014/main" id="{C88A6A46-06C7-4D1B-8C27-382A133918BE}"/>
                </a:ext>
              </a:extLst>
            </p:cNvPr>
            <p:cNvSpPr/>
            <p:nvPr/>
          </p:nvSpPr>
          <p:spPr>
            <a:xfrm>
              <a:off x="3846616" y="872817"/>
              <a:ext cx="799368" cy="799366"/>
            </a:xfrm>
            <a:prstGeom prst="diamond">
              <a:avLst/>
            </a:prstGeom>
            <a:noFill/>
            <a:ln w="444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7D70CAC-C97B-4F15-8108-31B8E23A9070}"/>
                </a:ext>
              </a:extLst>
            </p:cNvPr>
            <p:cNvSpPr txBox="1"/>
            <p:nvPr/>
          </p:nvSpPr>
          <p:spPr>
            <a:xfrm>
              <a:off x="4760242" y="1041668"/>
              <a:ext cx="2411120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2400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프로그램 실행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89100BE-BFDA-4753-A804-F2B976A1D235}"/>
                </a:ext>
              </a:extLst>
            </p:cNvPr>
            <p:cNvSpPr txBox="1"/>
            <p:nvPr/>
          </p:nvSpPr>
          <p:spPr>
            <a:xfrm>
              <a:off x="3913576" y="1041668"/>
              <a:ext cx="685110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04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590082E-27F4-44FA-8DD7-B78205076E5D}"/>
              </a:ext>
            </a:extLst>
          </p:cNvPr>
          <p:cNvGrpSpPr/>
          <p:nvPr/>
        </p:nvGrpSpPr>
        <p:grpSpPr>
          <a:xfrm>
            <a:off x="775490" y="5563791"/>
            <a:ext cx="1428206" cy="210411"/>
            <a:chOff x="4798423" y="1698171"/>
            <a:chExt cx="2009787" cy="296092"/>
          </a:xfrm>
        </p:grpSpPr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E7780D1-E1EF-4C94-8088-A3378210A7AF}"/>
                </a:ext>
              </a:extLst>
            </p:cNvPr>
            <p:cNvSpPr/>
            <p:nvPr/>
          </p:nvSpPr>
          <p:spPr>
            <a:xfrm>
              <a:off x="4798423" y="1698171"/>
              <a:ext cx="296092" cy="296092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8" name="Diamond 27">
              <a:extLst>
                <a:ext uri="{FF2B5EF4-FFF2-40B4-BE49-F238E27FC236}">
                  <a16:creationId xmlns:a16="http://schemas.microsoft.com/office/drawing/2014/main" id="{705AED59-D6D6-4F5C-B109-D2F8C595B0CE}"/>
                </a:ext>
              </a:extLst>
            </p:cNvPr>
            <p:cNvSpPr/>
            <p:nvPr/>
          </p:nvSpPr>
          <p:spPr>
            <a:xfrm>
              <a:off x="5141162" y="1698171"/>
              <a:ext cx="296092" cy="296092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FA6CA23-42DE-4C42-8CAC-D10A6AB9ABE1}"/>
                </a:ext>
              </a:extLst>
            </p:cNvPr>
            <p:cNvSpPr/>
            <p:nvPr/>
          </p:nvSpPr>
          <p:spPr>
            <a:xfrm>
              <a:off x="5483901" y="1698171"/>
              <a:ext cx="296092" cy="296092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555EBA91-CDD4-4FF7-85BC-9795B2887ED4}"/>
                </a:ext>
              </a:extLst>
            </p:cNvPr>
            <p:cNvSpPr/>
            <p:nvPr/>
          </p:nvSpPr>
          <p:spPr>
            <a:xfrm>
              <a:off x="5826640" y="1698171"/>
              <a:ext cx="296092" cy="296092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1" name="Diamond 30">
              <a:extLst>
                <a:ext uri="{FF2B5EF4-FFF2-40B4-BE49-F238E27FC236}">
                  <a16:creationId xmlns:a16="http://schemas.microsoft.com/office/drawing/2014/main" id="{104E5DDC-B479-4B07-BF38-E596A9963DD2}"/>
                </a:ext>
              </a:extLst>
            </p:cNvPr>
            <p:cNvSpPr/>
            <p:nvPr/>
          </p:nvSpPr>
          <p:spPr>
            <a:xfrm>
              <a:off x="6169379" y="1698171"/>
              <a:ext cx="296092" cy="296092"/>
            </a:xfrm>
            <a:prstGeom prst="diamond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2" name="Diamond 31">
              <a:extLst>
                <a:ext uri="{FF2B5EF4-FFF2-40B4-BE49-F238E27FC236}">
                  <a16:creationId xmlns:a16="http://schemas.microsoft.com/office/drawing/2014/main" id="{38D72AB2-9AC4-4E12-BF59-B417E0153C6C}"/>
                </a:ext>
              </a:extLst>
            </p:cNvPr>
            <p:cNvSpPr/>
            <p:nvPr/>
          </p:nvSpPr>
          <p:spPr>
            <a:xfrm>
              <a:off x="6512118" y="1698171"/>
              <a:ext cx="296092" cy="296092"/>
            </a:xfrm>
            <a:prstGeom prst="diamond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882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561EA99-52EC-41E0-AA37-9A058C528F7C}"/>
              </a:ext>
            </a:extLst>
          </p:cNvPr>
          <p:cNvSpPr txBox="1"/>
          <p:nvPr/>
        </p:nvSpPr>
        <p:spPr>
          <a:xfrm>
            <a:off x="3697378" y="3867826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THANK YOU</a:t>
            </a:r>
            <a:endParaRPr lang="ko-KR" altLang="en-US" sz="48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grpSp>
        <p:nvGrpSpPr>
          <p:cNvPr id="10" name="Graphic 1">
            <a:extLst>
              <a:ext uri="{FF2B5EF4-FFF2-40B4-BE49-F238E27FC236}">
                <a16:creationId xmlns:a16="http://schemas.microsoft.com/office/drawing/2014/main" id="{4EA0DABE-4FAA-4DC6-8E45-A6ED1608D2F2}"/>
              </a:ext>
            </a:extLst>
          </p:cNvPr>
          <p:cNvGrpSpPr/>
          <p:nvPr/>
        </p:nvGrpSpPr>
        <p:grpSpPr>
          <a:xfrm>
            <a:off x="4795223" y="2323016"/>
            <a:ext cx="2604286" cy="1334316"/>
            <a:chOff x="130630" y="113212"/>
            <a:chExt cx="2604286" cy="1334316"/>
          </a:xfrm>
          <a:solidFill>
            <a:schemeClr val="accent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A6B022C-54E6-4210-9B3B-14BF3F13DB16}"/>
                </a:ext>
              </a:extLst>
            </p:cNvPr>
            <p:cNvSpPr/>
            <p:nvPr/>
          </p:nvSpPr>
          <p:spPr>
            <a:xfrm>
              <a:off x="617248" y="821449"/>
              <a:ext cx="36846" cy="36846"/>
            </a:xfrm>
            <a:custGeom>
              <a:avLst/>
              <a:gdLst>
                <a:gd name="connsiteX0" fmla="*/ 0 w 36846"/>
                <a:gd name="connsiteY0" fmla="*/ 0 h 36846"/>
                <a:gd name="connsiteX1" fmla="*/ 36846 w 36846"/>
                <a:gd name="connsiteY1" fmla="*/ 0 h 36846"/>
                <a:gd name="connsiteX2" fmla="*/ 36846 w 36846"/>
                <a:gd name="connsiteY2" fmla="*/ 36846 h 36846"/>
                <a:gd name="connsiteX3" fmla="*/ 0 w 36846"/>
                <a:gd name="connsiteY3" fmla="*/ 36846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6" h="36846">
                  <a:moveTo>
                    <a:pt x="0" y="0"/>
                  </a:moveTo>
                  <a:lnTo>
                    <a:pt x="36846" y="0"/>
                  </a:lnTo>
                  <a:lnTo>
                    <a:pt x="36846" y="36846"/>
                  </a:lnTo>
                  <a:lnTo>
                    <a:pt x="0" y="36846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2E6573F-EB2E-4F55-9FC0-74CBB52355F8}"/>
                </a:ext>
              </a:extLst>
            </p:cNvPr>
            <p:cNvSpPr/>
            <p:nvPr/>
          </p:nvSpPr>
          <p:spPr>
            <a:xfrm>
              <a:off x="678207" y="821449"/>
              <a:ext cx="36846" cy="36846"/>
            </a:xfrm>
            <a:custGeom>
              <a:avLst/>
              <a:gdLst>
                <a:gd name="connsiteX0" fmla="*/ 0 w 36846"/>
                <a:gd name="connsiteY0" fmla="*/ 0 h 36846"/>
                <a:gd name="connsiteX1" fmla="*/ 36846 w 36846"/>
                <a:gd name="connsiteY1" fmla="*/ 0 h 36846"/>
                <a:gd name="connsiteX2" fmla="*/ 36846 w 36846"/>
                <a:gd name="connsiteY2" fmla="*/ 36846 h 36846"/>
                <a:gd name="connsiteX3" fmla="*/ 0 w 36846"/>
                <a:gd name="connsiteY3" fmla="*/ 36846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6" h="36846">
                  <a:moveTo>
                    <a:pt x="0" y="0"/>
                  </a:moveTo>
                  <a:lnTo>
                    <a:pt x="36846" y="0"/>
                  </a:lnTo>
                  <a:lnTo>
                    <a:pt x="36846" y="36846"/>
                  </a:lnTo>
                  <a:lnTo>
                    <a:pt x="0" y="36846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506588B-F4D1-4231-B596-92F47FABCD2A}"/>
                </a:ext>
              </a:extLst>
            </p:cNvPr>
            <p:cNvSpPr/>
            <p:nvPr/>
          </p:nvSpPr>
          <p:spPr>
            <a:xfrm>
              <a:off x="678207" y="874788"/>
              <a:ext cx="36846" cy="36846"/>
            </a:xfrm>
            <a:custGeom>
              <a:avLst/>
              <a:gdLst>
                <a:gd name="connsiteX0" fmla="*/ 0 w 36846"/>
                <a:gd name="connsiteY0" fmla="*/ 0 h 36846"/>
                <a:gd name="connsiteX1" fmla="*/ 36846 w 36846"/>
                <a:gd name="connsiteY1" fmla="*/ 0 h 36846"/>
                <a:gd name="connsiteX2" fmla="*/ 36846 w 36846"/>
                <a:gd name="connsiteY2" fmla="*/ 36846 h 36846"/>
                <a:gd name="connsiteX3" fmla="*/ 0 w 36846"/>
                <a:gd name="connsiteY3" fmla="*/ 36846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6" h="36846">
                  <a:moveTo>
                    <a:pt x="0" y="0"/>
                  </a:moveTo>
                  <a:lnTo>
                    <a:pt x="36846" y="0"/>
                  </a:lnTo>
                  <a:lnTo>
                    <a:pt x="36846" y="36846"/>
                  </a:lnTo>
                  <a:lnTo>
                    <a:pt x="0" y="36846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905EDE7-6752-4DFC-B0E8-FFC22EBC0033}"/>
                </a:ext>
              </a:extLst>
            </p:cNvPr>
            <p:cNvSpPr/>
            <p:nvPr/>
          </p:nvSpPr>
          <p:spPr>
            <a:xfrm>
              <a:off x="617248" y="874788"/>
              <a:ext cx="36846" cy="36846"/>
            </a:xfrm>
            <a:custGeom>
              <a:avLst/>
              <a:gdLst>
                <a:gd name="connsiteX0" fmla="*/ 0 w 36846"/>
                <a:gd name="connsiteY0" fmla="*/ 0 h 36846"/>
                <a:gd name="connsiteX1" fmla="*/ 36846 w 36846"/>
                <a:gd name="connsiteY1" fmla="*/ 0 h 36846"/>
                <a:gd name="connsiteX2" fmla="*/ 36846 w 36846"/>
                <a:gd name="connsiteY2" fmla="*/ 36846 h 36846"/>
                <a:gd name="connsiteX3" fmla="*/ 0 w 36846"/>
                <a:gd name="connsiteY3" fmla="*/ 36846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6" h="36846">
                  <a:moveTo>
                    <a:pt x="0" y="0"/>
                  </a:moveTo>
                  <a:lnTo>
                    <a:pt x="36846" y="0"/>
                  </a:lnTo>
                  <a:lnTo>
                    <a:pt x="36846" y="36846"/>
                  </a:lnTo>
                  <a:lnTo>
                    <a:pt x="0" y="36846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CE48708-FC40-4F57-A9EE-AF470FFA2C21}"/>
                </a:ext>
              </a:extLst>
            </p:cNvPr>
            <p:cNvSpPr/>
            <p:nvPr/>
          </p:nvSpPr>
          <p:spPr>
            <a:xfrm>
              <a:off x="2156452" y="821449"/>
              <a:ext cx="36846" cy="36846"/>
            </a:xfrm>
            <a:custGeom>
              <a:avLst/>
              <a:gdLst>
                <a:gd name="connsiteX0" fmla="*/ 0 w 36846"/>
                <a:gd name="connsiteY0" fmla="*/ 0 h 36846"/>
                <a:gd name="connsiteX1" fmla="*/ 36846 w 36846"/>
                <a:gd name="connsiteY1" fmla="*/ 0 h 36846"/>
                <a:gd name="connsiteX2" fmla="*/ 36846 w 36846"/>
                <a:gd name="connsiteY2" fmla="*/ 36846 h 36846"/>
                <a:gd name="connsiteX3" fmla="*/ 0 w 36846"/>
                <a:gd name="connsiteY3" fmla="*/ 36846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6" h="36846">
                  <a:moveTo>
                    <a:pt x="0" y="0"/>
                  </a:moveTo>
                  <a:lnTo>
                    <a:pt x="36846" y="0"/>
                  </a:lnTo>
                  <a:lnTo>
                    <a:pt x="36846" y="36846"/>
                  </a:lnTo>
                  <a:lnTo>
                    <a:pt x="0" y="36846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1C16CA1-F2FF-4277-A73C-DE1084F1507F}"/>
                </a:ext>
              </a:extLst>
            </p:cNvPr>
            <p:cNvSpPr/>
            <p:nvPr/>
          </p:nvSpPr>
          <p:spPr>
            <a:xfrm>
              <a:off x="2217411" y="821449"/>
              <a:ext cx="36846" cy="36846"/>
            </a:xfrm>
            <a:custGeom>
              <a:avLst/>
              <a:gdLst>
                <a:gd name="connsiteX0" fmla="*/ 0 w 36846"/>
                <a:gd name="connsiteY0" fmla="*/ 0 h 36846"/>
                <a:gd name="connsiteX1" fmla="*/ 36846 w 36846"/>
                <a:gd name="connsiteY1" fmla="*/ 0 h 36846"/>
                <a:gd name="connsiteX2" fmla="*/ 36846 w 36846"/>
                <a:gd name="connsiteY2" fmla="*/ 36846 h 36846"/>
                <a:gd name="connsiteX3" fmla="*/ 0 w 36846"/>
                <a:gd name="connsiteY3" fmla="*/ 36846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6" h="36846">
                  <a:moveTo>
                    <a:pt x="0" y="0"/>
                  </a:moveTo>
                  <a:lnTo>
                    <a:pt x="36846" y="0"/>
                  </a:lnTo>
                  <a:lnTo>
                    <a:pt x="36846" y="36846"/>
                  </a:lnTo>
                  <a:lnTo>
                    <a:pt x="0" y="36846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FC02EE9-250A-4E6D-9BBD-439B5621538A}"/>
                </a:ext>
              </a:extLst>
            </p:cNvPr>
            <p:cNvSpPr/>
            <p:nvPr/>
          </p:nvSpPr>
          <p:spPr>
            <a:xfrm>
              <a:off x="2217411" y="874788"/>
              <a:ext cx="36846" cy="36846"/>
            </a:xfrm>
            <a:custGeom>
              <a:avLst/>
              <a:gdLst>
                <a:gd name="connsiteX0" fmla="*/ 0 w 36846"/>
                <a:gd name="connsiteY0" fmla="*/ 0 h 36846"/>
                <a:gd name="connsiteX1" fmla="*/ 36846 w 36846"/>
                <a:gd name="connsiteY1" fmla="*/ 0 h 36846"/>
                <a:gd name="connsiteX2" fmla="*/ 36846 w 36846"/>
                <a:gd name="connsiteY2" fmla="*/ 36846 h 36846"/>
                <a:gd name="connsiteX3" fmla="*/ 0 w 36846"/>
                <a:gd name="connsiteY3" fmla="*/ 36846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6" h="36846">
                  <a:moveTo>
                    <a:pt x="0" y="0"/>
                  </a:moveTo>
                  <a:lnTo>
                    <a:pt x="36846" y="0"/>
                  </a:lnTo>
                  <a:lnTo>
                    <a:pt x="36846" y="36846"/>
                  </a:lnTo>
                  <a:lnTo>
                    <a:pt x="0" y="36846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349E1C9-3891-46E6-8792-F7904E7F79BE}"/>
                </a:ext>
              </a:extLst>
            </p:cNvPr>
            <p:cNvSpPr/>
            <p:nvPr/>
          </p:nvSpPr>
          <p:spPr>
            <a:xfrm>
              <a:off x="2156452" y="874788"/>
              <a:ext cx="36846" cy="36846"/>
            </a:xfrm>
            <a:custGeom>
              <a:avLst/>
              <a:gdLst>
                <a:gd name="connsiteX0" fmla="*/ 0 w 36846"/>
                <a:gd name="connsiteY0" fmla="*/ 0 h 36846"/>
                <a:gd name="connsiteX1" fmla="*/ 36846 w 36846"/>
                <a:gd name="connsiteY1" fmla="*/ 0 h 36846"/>
                <a:gd name="connsiteX2" fmla="*/ 36846 w 36846"/>
                <a:gd name="connsiteY2" fmla="*/ 36846 h 36846"/>
                <a:gd name="connsiteX3" fmla="*/ 0 w 36846"/>
                <a:gd name="connsiteY3" fmla="*/ 36846 h 3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6" h="36846">
                  <a:moveTo>
                    <a:pt x="0" y="0"/>
                  </a:moveTo>
                  <a:lnTo>
                    <a:pt x="36846" y="0"/>
                  </a:lnTo>
                  <a:lnTo>
                    <a:pt x="36846" y="36846"/>
                  </a:lnTo>
                  <a:lnTo>
                    <a:pt x="0" y="36846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7D6023E-373C-4069-ACBA-34F1EB21954B}"/>
                </a:ext>
              </a:extLst>
            </p:cNvPr>
            <p:cNvSpPr/>
            <p:nvPr/>
          </p:nvSpPr>
          <p:spPr>
            <a:xfrm>
              <a:off x="1351291" y="402358"/>
              <a:ext cx="62245" cy="62245"/>
            </a:xfrm>
            <a:custGeom>
              <a:avLst/>
              <a:gdLst>
                <a:gd name="connsiteX0" fmla="*/ 0 w 62245"/>
                <a:gd name="connsiteY0" fmla="*/ 0 h 62245"/>
                <a:gd name="connsiteX1" fmla="*/ 62246 w 62245"/>
                <a:gd name="connsiteY1" fmla="*/ 0 h 62245"/>
                <a:gd name="connsiteX2" fmla="*/ 62246 w 62245"/>
                <a:gd name="connsiteY2" fmla="*/ 62245 h 62245"/>
                <a:gd name="connsiteX3" fmla="*/ 0 w 62245"/>
                <a:gd name="connsiteY3" fmla="*/ 62245 h 6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45" h="62245">
                  <a:moveTo>
                    <a:pt x="0" y="0"/>
                  </a:moveTo>
                  <a:lnTo>
                    <a:pt x="62246" y="0"/>
                  </a:lnTo>
                  <a:lnTo>
                    <a:pt x="62246" y="62245"/>
                  </a:lnTo>
                  <a:lnTo>
                    <a:pt x="0" y="62245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CCCDF2D-BE70-4154-966A-BDB5FF1E50E0}"/>
                </a:ext>
              </a:extLst>
            </p:cNvPr>
            <p:cNvSpPr/>
            <p:nvPr/>
          </p:nvSpPr>
          <p:spPr>
            <a:xfrm>
              <a:off x="1454345" y="402358"/>
              <a:ext cx="62245" cy="62245"/>
            </a:xfrm>
            <a:custGeom>
              <a:avLst/>
              <a:gdLst>
                <a:gd name="connsiteX0" fmla="*/ 0 w 62245"/>
                <a:gd name="connsiteY0" fmla="*/ 0 h 62245"/>
                <a:gd name="connsiteX1" fmla="*/ 62245 w 62245"/>
                <a:gd name="connsiteY1" fmla="*/ 0 h 62245"/>
                <a:gd name="connsiteX2" fmla="*/ 62245 w 62245"/>
                <a:gd name="connsiteY2" fmla="*/ 62245 h 62245"/>
                <a:gd name="connsiteX3" fmla="*/ 0 w 62245"/>
                <a:gd name="connsiteY3" fmla="*/ 62245 h 6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45" h="62245">
                  <a:moveTo>
                    <a:pt x="0" y="0"/>
                  </a:moveTo>
                  <a:lnTo>
                    <a:pt x="62245" y="0"/>
                  </a:lnTo>
                  <a:lnTo>
                    <a:pt x="62245" y="62245"/>
                  </a:lnTo>
                  <a:lnTo>
                    <a:pt x="0" y="62245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829572E-1255-4C1D-B60B-37F132B4F984}"/>
                </a:ext>
              </a:extLst>
            </p:cNvPr>
            <p:cNvSpPr/>
            <p:nvPr/>
          </p:nvSpPr>
          <p:spPr>
            <a:xfrm>
              <a:off x="1454345" y="492476"/>
              <a:ext cx="62245" cy="62245"/>
            </a:xfrm>
            <a:custGeom>
              <a:avLst/>
              <a:gdLst>
                <a:gd name="connsiteX0" fmla="*/ 0 w 62245"/>
                <a:gd name="connsiteY0" fmla="*/ 0 h 62245"/>
                <a:gd name="connsiteX1" fmla="*/ 62245 w 62245"/>
                <a:gd name="connsiteY1" fmla="*/ 0 h 62245"/>
                <a:gd name="connsiteX2" fmla="*/ 62245 w 62245"/>
                <a:gd name="connsiteY2" fmla="*/ 62245 h 62245"/>
                <a:gd name="connsiteX3" fmla="*/ 0 w 62245"/>
                <a:gd name="connsiteY3" fmla="*/ 62245 h 6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45" h="62245">
                  <a:moveTo>
                    <a:pt x="0" y="0"/>
                  </a:moveTo>
                  <a:lnTo>
                    <a:pt x="62245" y="0"/>
                  </a:lnTo>
                  <a:lnTo>
                    <a:pt x="62245" y="62245"/>
                  </a:lnTo>
                  <a:lnTo>
                    <a:pt x="0" y="62245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2AA25EB-8F23-48D4-8723-442F90E25259}"/>
                </a:ext>
              </a:extLst>
            </p:cNvPr>
            <p:cNvSpPr/>
            <p:nvPr/>
          </p:nvSpPr>
          <p:spPr>
            <a:xfrm>
              <a:off x="1351291" y="492476"/>
              <a:ext cx="62245" cy="62245"/>
            </a:xfrm>
            <a:custGeom>
              <a:avLst/>
              <a:gdLst>
                <a:gd name="connsiteX0" fmla="*/ 0 w 62245"/>
                <a:gd name="connsiteY0" fmla="*/ 0 h 62245"/>
                <a:gd name="connsiteX1" fmla="*/ 62246 w 62245"/>
                <a:gd name="connsiteY1" fmla="*/ 0 h 62245"/>
                <a:gd name="connsiteX2" fmla="*/ 62246 w 62245"/>
                <a:gd name="connsiteY2" fmla="*/ 62245 h 62245"/>
                <a:gd name="connsiteX3" fmla="*/ 0 w 62245"/>
                <a:gd name="connsiteY3" fmla="*/ 62245 h 6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45" h="62245">
                  <a:moveTo>
                    <a:pt x="0" y="0"/>
                  </a:moveTo>
                  <a:lnTo>
                    <a:pt x="62246" y="0"/>
                  </a:lnTo>
                  <a:lnTo>
                    <a:pt x="62246" y="62245"/>
                  </a:lnTo>
                  <a:lnTo>
                    <a:pt x="0" y="62245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251EEEF-CD63-4ED0-94C5-2A411790B702}"/>
                </a:ext>
              </a:extLst>
            </p:cNvPr>
            <p:cNvSpPr/>
            <p:nvPr/>
          </p:nvSpPr>
          <p:spPr>
            <a:xfrm>
              <a:off x="130630" y="113212"/>
              <a:ext cx="2604318" cy="1332622"/>
            </a:xfrm>
            <a:custGeom>
              <a:avLst/>
              <a:gdLst>
                <a:gd name="connsiteX0" fmla="*/ 2600493 w 2604318"/>
                <a:gd name="connsiteY0" fmla="*/ 1300044 h 1332622"/>
                <a:gd name="connsiteX1" fmla="*/ 2514779 w 2604318"/>
                <a:gd name="connsiteY1" fmla="*/ 1236545 h 1332622"/>
                <a:gd name="connsiteX2" fmla="*/ 2323640 w 2604318"/>
                <a:gd name="connsiteY2" fmla="*/ 1235902 h 1332622"/>
                <a:gd name="connsiteX3" fmla="*/ 2323640 w 2604318"/>
                <a:gd name="connsiteY3" fmla="*/ 871403 h 1332622"/>
                <a:gd name="connsiteX4" fmla="*/ 2341419 w 2604318"/>
                <a:gd name="connsiteY4" fmla="*/ 887286 h 1332622"/>
                <a:gd name="connsiteX5" fmla="*/ 2426524 w 2604318"/>
                <a:gd name="connsiteY5" fmla="*/ 887286 h 1332622"/>
                <a:gd name="connsiteX6" fmla="*/ 2074725 w 2604318"/>
                <a:gd name="connsiteY6" fmla="*/ 530001 h 1332622"/>
                <a:gd name="connsiteX7" fmla="*/ 1970994 w 2604318"/>
                <a:gd name="connsiteY7" fmla="*/ 633292 h 1332622"/>
                <a:gd name="connsiteX8" fmla="*/ 1970994 w 2604318"/>
                <a:gd name="connsiteY8" fmla="*/ 612973 h 1332622"/>
                <a:gd name="connsiteX9" fmla="*/ 1922295 w 2604318"/>
                <a:gd name="connsiteY9" fmla="*/ 589470 h 1332622"/>
                <a:gd name="connsiteX10" fmla="*/ 1891816 w 2604318"/>
                <a:gd name="connsiteY10" fmla="*/ 626316 h 1332622"/>
                <a:gd name="connsiteX11" fmla="*/ 1920195 w 2604318"/>
                <a:gd name="connsiteY11" fmla="*/ 617646 h 1332622"/>
                <a:gd name="connsiteX12" fmla="*/ 1920195 w 2604318"/>
                <a:gd name="connsiteY12" fmla="*/ 684091 h 1332622"/>
                <a:gd name="connsiteX13" fmla="*/ 1722859 w 2604318"/>
                <a:gd name="connsiteY13" fmla="*/ 886575 h 1332622"/>
                <a:gd name="connsiteX14" fmla="*/ 1806135 w 2604318"/>
                <a:gd name="connsiteY14" fmla="*/ 886643 h 1332622"/>
                <a:gd name="connsiteX15" fmla="*/ 1820799 w 2604318"/>
                <a:gd name="connsiteY15" fmla="*/ 869507 h 1332622"/>
                <a:gd name="connsiteX16" fmla="*/ 1820731 w 2604318"/>
                <a:gd name="connsiteY16" fmla="*/ 1235258 h 1332622"/>
                <a:gd name="connsiteX17" fmla="*/ 1720387 w 2604318"/>
                <a:gd name="connsiteY17" fmla="*/ 1235258 h 1332622"/>
                <a:gd name="connsiteX18" fmla="*/ 1720387 w 2604318"/>
                <a:gd name="connsiteY18" fmla="*/ 562817 h 1332622"/>
                <a:gd name="connsiteX19" fmla="*/ 1749579 w 2604318"/>
                <a:gd name="connsiteY19" fmla="*/ 590892 h 1332622"/>
                <a:gd name="connsiteX20" fmla="*/ 1891409 w 2604318"/>
                <a:gd name="connsiteY20" fmla="*/ 589266 h 1332622"/>
                <a:gd name="connsiteX21" fmla="*/ 1303193 w 2604318"/>
                <a:gd name="connsiteY21" fmla="*/ 0 h 1332622"/>
                <a:gd name="connsiteX22" fmla="*/ 1029523 w 2604318"/>
                <a:gd name="connsiteY22" fmla="*/ 277700 h 1332622"/>
                <a:gd name="connsiteX23" fmla="*/ 1029523 w 2604318"/>
                <a:gd name="connsiteY23" fmla="*/ 220569 h 1332622"/>
                <a:gd name="connsiteX24" fmla="*/ 962197 w 2604318"/>
                <a:gd name="connsiteY24" fmla="*/ 188802 h 1332622"/>
                <a:gd name="connsiteX25" fmla="*/ 922811 w 2604318"/>
                <a:gd name="connsiteY25" fmla="*/ 239601 h 1332622"/>
                <a:gd name="connsiteX26" fmla="*/ 962197 w 2604318"/>
                <a:gd name="connsiteY26" fmla="*/ 224362 h 1332622"/>
                <a:gd name="connsiteX27" fmla="*/ 962197 w 2604318"/>
                <a:gd name="connsiteY27" fmla="*/ 343739 h 1332622"/>
                <a:gd name="connsiteX28" fmla="*/ 713927 w 2604318"/>
                <a:gd name="connsiteY28" fmla="*/ 592653 h 1332622"/>
                <a:gd name="connsiteX29" fmla="*/ 858026 w 2604318"/>
                <a:gd name="connsiteY29" fmla="*/ 590215 h 1332622"/>
                <a:gd name="connsiteX30" fmla="*/ 885999 w 2604318"/>
                <a:gd name="connsiteY30" fmla="*/ 564104 h 1332622"/>
                <a:gd name="connsiteX31" fmla="*/ 886643 w 2604318"/>
                <a:gd name="connsiteY31" fmla="*/ 1235292 h 1332622"/>
                <a:gd name="connsiteX32" fmla="*/ 785045 w 2604318"/>
                <a:gd name="connsiteY32" fmla="*/ 1235292 h 1332622"/>
                <a:gd name="connsiteX33" fmla="*/ 784774 w 2604318"/>
                <a:gd name="connsiteY33" fmla="*/ 872589 h 1332622"/>
                <a:gd name="connsiteX34" fmla="*/ 795848 w 2604318"/>
                <a:gd name="connsiteY34" fmla="*/ 887286 h 1332622"/>
                <a:gd name="connsiteX35" fmla="*/ 885051 w 2604318"/>
                <a:gd name="connsiteY35" fmla="*/ 883798 h 1332622"/>
                <a:gd name="connsiteX36" fmla="*/ 532981 w 2604318"/>
                <a:gd name="connsiteY36" fmla="*/ 530408 h 1332622"/>
                <a:gd name="connsiteX37" fmla="*/ 422477 w 2604318"/>
                <a:gd name="connsiteY37" fmla="*/ 643452 h 1332622"/>
                <a:gd name="connsiteX38" fmla="*/ 422477 w 2604318"/>
                <a:gd name="connsiteY38" fmla="*/ 611686 h 1332622"/>
                <a:gd name="connsiteX39" fmla="*/ 371678 w 2604318"/>
                <a:gd name="connsiteY39" fmla="*/ 588826 h 1332622"/>
                <a:gd name="connsiteX40" fmla="*/ 343739 w 2604318"/>
                <a:gd name="connsiteY40" fmla="*/ 626925 h 1332622"/>
                <a:gd name="connsiteX41" fmla="*/ 371678 w 2604318"/>
                <a:gd name="connsiteY41" fmla="*/ 619915 h 1332622"/>
                <a:gd name="connsiteX42" fmla="*/ 371678 w 2604318"/>
                <a:gd name="connsiteY42" fmla="*/ 692964 h 1332622"/>
                <a:gd name="connsiteX43" fmla="*/ 177356 w 2604318"/>
                <a:gd name="connsiteY43" fmla="*/ 886643 h 1332622"/>
                <a:gd name="connsiteX44" fmla="*/ 266287 w 2604318"/>
                <a:gd name="connsiteY44" fmla="*/ 887286 h 1332622"/>
                <a:gd name="connsiteX45" fmla="*/ 283424 w 2604318"/>
                <a:gd name="connsiteY45" fmla="*/ 865680 h 1332622"/>
                <a:gd name="connsiteX46" fmla="*/ 283424 w 2604318"/>
                <a:gd name="connsiteY46" fmla="*/ 1235868 h 1332622"/>
                <a:gd name="connsiteX47" fmla="*/ 92285 w 2604318"/>
                <a:gd name="connsiteY47" fmla="*/ 1236511 h 1332622"/>
                <a:gd name="connsiteX48" fmla="*/ 7180 w 2604318"/>
                <a:gd name="connsiteY48" fmla="*/ 1300010 h 1332622"/>
                <a:gd name="connsiteX49" fmla="*/ 0 w 2604318"/>
                <a:gd name="connsiteY49" fmla="*/ 1332623 h 1332622"/>
                <a:gd name="connsiteX50" fmla="*/ 988884 w 2604318"/>
                <a:gd name="connsiteY50" fmla="*/ 1332623 h 1332622"/>
                <a:gd name="connsiteX51" fmla="*/ 990983 w 2604318"/>
                <a:gd name="connsiteY51" fmla="*/ 599020 h 1332622"/>
                <a:gd name="connsiteX52" fmla="*/ 1617502 w 2604318"/>
                <a:gd name="connsiteY52" fmla="*/ 597733 h 1332622"/>
                <a:gd name="connsiteX53" fmla="*/ 1617062 w 2604318"/>
                <a:gd name="connsiteY53" fmla="*/ 1332623 h 1332622"/>
                <a:gd name="connsiteX54" fmla="*/ 2604286 w 2604318"/>
                <a:gd name="connsiteY54" fmla="*/ 1332623 h 1332622"/>
                <a:gd name="connsiteX55" fmla="*/ 2600493 w 2604318"/>
                <a:gd name="connsiteY55" fmla="*/ 1300044 h 1332622"/>
                <a:gd name="connsiteX56" fmla="*/ 720937 w 2604318"/>
                <a:gd name="connsiteY56" fmla="*/ 1241185 h 1332622"/>
                <a:gd name="connsiteX57" fmla="*/ 343739 w 2604318"/>
                <a:gd name="connsiteY57" fmla="*/ 1241185 h 1332622"/>
                <a:gd name="connsiteX58" fmla="*/ 343739 w 2604318"/>
                <a:gd name="connsiteY58" fmla="*/ 889826 h 1332622"/>
                <a:gd name="connsiteX59" fmla="*/ 720937 w 2604318"/>
                <a:gd name="connsiteY59" fmla="*/ 889826 h 1332622"/>
                <a:gd name="connsiteX60" fmla="*/ 720937 w 2604318"/>
                <a:gd name="connsiteY60" fmla="*/ 1241185 h 1332622"/>
                <a:gd name="connsiteX61" fmla="*/ 535521 w 2604318"/>
                <a:gd name="connsiteY61" fmla="*/ 833338 h 1332622"/>
                <a:gd name="connsiteX62" fmla="*/ 324740 w 2604318"/>
                <a:gd name="connsiteY62" fmla="*/ 833338 h 1332622"/>
                <a:gd name="connsiteX63" fmla="*/ 430131 w 2604318"/>
                <a:gd name="connsiteY63" fmla="*/ 726627 h 1332622"/>
                <a:gd name="connsiteX64" fmla="*/ 535521 w 2604318"/>
                <a:gd name="connsiteY64" fmla="*/ 619915 h 1332622"/>
                <a:gd name="connsiteX65" fmla="*/ 640912 w 2604318"/>
                <a:gd name="connsiteY65" fmla="*/ 726627 h 1332622"/>
                <a:gd name="connsiteX66" fmla="*/ 746302 w 2604318"/>
                <a:gd name="connsiteY66" fmla="*/ 833338 h 1332622"/>
                <a:gd name="connsiteX67" fmla="*/ 535521 w 2604318"/>
                <a:gd name="connsiteY67" fmla="*/ 833338 h 1332622"/>
                <a:gd name="connsiteX68" fmla="*/ 1304480 w 2604318"/>
                <a:gd name="connsiteY68" fmla="*/ 499996 h 1332622"/>
                <a:gd name="connsiteX69" fmla="*/ 953358 w 2604318"/>
                <a:gd name="connsiteY69" fmla="*/ 499996 h 1332622"/>
                <a:gd name="connsiteX70" fmla="*/ 1128919 w 2604318"/>
                <a:gd name="connsiteY70" fmla="*/ 322810 h 1332622"/>
                <a:gd name="connsiteX71" fmla="*/ 1304480 w 2604318"/>
                <a:gd name="connsiteY71" fmla="*/ 145623 h 1332622"/>
                <a:gd name="connsiteX72" fmla="*/ 1480041 w 2604318"/>
                <a:gd name="connsiteY72" fmla="*/ 322810 h 1332622"/>
                <a:gd name="connsiteX73" fmla="*/ 1655601 w 2604318"/>
                <a:gd name="connsiteY73" fmla="*/ 499996 h 1332622"/>
                <a:gd name="connsiteX74" fmla="*/ 1304480 w 2604318"/>
                <a:gd name="connsiteY74" fmla="*/ 499996 h 1332622"/>
                <a:gd name="connsiteX75" fmla="*/ 2259938 w 2604318"/>
                <a:gd name="connsiteY75" fmla="*/ 1241185 h 1332622"/>
                <a:gd name="connsiteX76" fmla="*/ 1882740 w 2604318"/>
                <a:gd name="connsiteY76" fmla="*/ 1241185 h 1332622"/>
                <a:gd name="connsiteX77" fmla="*/ 1882740 w 2604318"/>
                <a:gd name="connsiteY77" fmla="*/ 889826 h 1332622"/>
                <a:gd name="connsiteX78" fmla="*/ 2259938 w 2604318"/>
                <a:gd name="connsiteY78" fmla="*/ 889826 h 1332622"/>
                <a:gd name="connsiteX79" fmla="*/ 2259938 w 2604318"/>
                <a:gd name="connsiteY79" fmla="*/ 1241185 h 1332622"/>
                <a:gd name="connsiteX80" fmla="*/ 2074725 w 2604318"/>
                <a:gd name="connsiteY80" fmla="*/ 833338 h 1332622"/>
                <a:gd name="connsiteX81" fmla="*/ 1863944 w 2604318"/>
                <a:gd name="connsiteY81" fmla="*/ 833338 h 1332622"/>
                <a:gd name="connsiteX82" fmla="*/ 1969335 w 2604318"/>
                <a:gd name="connsiteY82" fmla="*/ 726627 h 1332622"/>
                <a:gd name="connsiteX83" fmla="*/ 2074725 w 2604318"/>
                <a:gd name="connsiteY83" fmla="*/ 619915 h 1332622"/>
                <a:gd name="connsiteX84" fmla="*/ 2180116 w 2604318"/>
                <a:gd name="connsiteY84" fmla="*/ 726627 h 1332622"/>
                <a:gd name="connsiteX85" fmla="*/ 2285507 w 2604318"/>
                <a:gd name="connsiteY85" fmla="*/ 833338 h 1332622"/>
                <a:gd name="connsiteX86" fmla="*/ 2074725 w 2604318"/>
                <a:gd name="connsiteY86" fmla="*/ 833338 h 133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604318" h="1332622">
                  <a:moveTo>
                    <a:pt x="2600493" y="1300044"/>
                  </a:moveTo>
                  <a:cubicBezTo>
                    <a:pt x="2596057" y="1282908"/>
                    <a:pt x="2566187" y="1238442"/>
                    <a:pt x="2514779" y="1236545"/>
                  </a:cubicBezTo>
                  <a:cubicBezTo>
                    <a:pt x="2484096" y="1235394"/>
                    <a:pt x="2323640" y="1235902"/>
                    <a:pt x="2323640" y="1235902"/>
                  </a:cubicBezTo>
                  <a:lnTo>
                    <a:pt x="2323640" y="871403"/>
                  </a:lnTo>
                  <a:lnTo>
                    <a:pt x="2341419" y="887286"/>
                  </a:lnTo>
                  <a:lnTo>
                    <a:pt x="2426524" y="887286"/>
                  </a:lnTo>
                  <a:lnTo>
                    <a:pt x="2074725" y="530001"/>
                  </a:lnTo>
                  <a:lnTo>
                    <a:pt x="1970994" y="633292"/>
                  </a:lnTo>
                  <a:lnTo>
                    <a:pt x="1970994" y="612973"/>
                  </a:lnTo>
                  <a:lnTo>
                    <a:pt x="1922295" y="589470"/>
                  </a:lnTo>
                  <a:lnTo>
                    <a:pt x="1891816" y="626316"/>
                  </a:lnTo>
                  <a:lnTo>
                    <a:pt x="1920195" y="617646"/>
                  </a:lnTo>
                  <a:lnTo>
                    <a:pt x="1920195" y="684091"/>
                  </a:lnTo>
                  <a:lnTo>
                    <a:pt x="1722859" y="886575"/>
                  </a:lnTo>
                  <a:lnTo>
                    <a:pt x="1806135" y="886643"/>
                  </a:lnTo>
                  <a:lnTo>
                    <a:pt x="1820799" y="869507"/>
                  </a:lnTo>
                  <a:lnTo>
                    <a:pt x="1820731" y="1235258"/>
                  </a:lnTo>
                  <a:lnTo>
                    <a:pt x="1720387" y="1235258"/>
                  </a:lnTo>
                  <a:lnTo>
                    <a:pt x="1720387" y="562817"/>
                  </a:lnTo>
                  <a:lnTo>
                    <a:pt x="1749579" y="590892"/>
                  </a:lnTo>
                  <a:lnTo>
                    <a:pt x="1891409" y="589266"/>
                  </a:lnTo>
                  <a:lnTo>
                    <a:pt x="1303193" y="0"/>
                  </a:lnTo>
                  <a:lnTo>
                    <a:pt x="1029523" y="277700"/>
                  </a:lnTo>
                  <a:lnTo>
                    <a:pt x="1029523" y="220569"/>
                  </a:lnTo>
                  <a:lnTo>
                    <a:pt x="962197" y="188802"/>
                  </a:lnTo>
                  <a:lnTo>
                    <a:pt x="922811" y="239601"/>
                  </a:lnTo>
                  <a:lnTo>
                    <a:pt x="962197" y="224362"/>
                  </a:lnTo>
                  <a:lnTo>
                    <a:pt x="962197" y="343739"/>
                  </a:lnTo>
                  <a:lnTo>
                    <a:pt x="713927" y="592653"/>
                  </a:lnTo>
                  <a:lnTo>
                    <a:pt x="858026" y="590215"/>
                  </a:lnTo>
                  <a:lnTo>
                    <a:pt x="885999" y="564104"/>
                  </a:lnTo>
                  <a:lnTo>
                    <a:pt x="886643" y="1235292"/>
                  </a:lnTo>
                  <a:lnTo>
                    <a:pt x="785045" y="1235292"/>
                  </a:lnTo>
                  <a:lnTo>
                    <a:pt x="784774" y="872589"/>
                  </a:lnTo>
                  <a:lnTo>
                    <a:pt x="795848" y="887286"/>
                  </a:lnTo>
                  <a:lnTo>
                    <a:pt x="885051" y="883798"/>
                  </a:lnTo>
                  <a:lnTo>
                    <a:pt x="532981" y="530408"/>
                  </a:lnTo>
                  <a:lnTo>
                    <a:pt x="422477" y="643452"/>
                  </a:lnTo>
                  <a:lnTo>
                    <a:pt x="422477" y="611686"/>
                  </a:lnTo>
                  <a:lnTo>
                    <a:pt x="371678" y="588826"/>
                  </a:lnTo>
                  <a:lnTo>
                    <a:pt x="343739" y="626925"/>
                  </a:lnTo>
                  <a:lnTo>
                    <a:pt x="371678" y="619915"/>
                  </a:lnTo>
                  <a:lnTo>
                    <a:pt x="371678" y="692964"/>
                  </a:lnTo>
                  <a:lnTo>
                    <a:pt x="177356" y="886643"/>
                  </a:lnTo>
                  <a:lnTo>
                    <a:pt x="266287" y="887286"/>
                  </a:lnTo>
                  <a:lnTo>
                    <a:pt x="283424" y="865680"/>
                  </a:lnTo>
                  <a:lnTo>
                    <a:pt x="283424" y="1235868"/>
                  </a:lnTo>
                  <a:cubicBezTo>
                    <a:pt x="283424" y="1235868"/>
                    <a:pt x="122764" y="1236511"/>
                    <a:pt x="92285" y="1236511"/>
                  </a:cubicBezTo>
                  <a:cubicBezTo>
                    <a:pt x="47819" y="1236511"/>
                    <a:pt x="13242" y="1279656"/>
                    <a:pt x="7180" y="1300010"/>
                  </a:cubicBezTo>
                  <a:cubicBezTo>
                    <a:pt x="3420" y="1312710"/>
                    <a:pt x="0" y="1332623"/>
                    <a:pt x="0" y="1332623"/>
                  </a:cubicBezTo>
                  <a:lnTo>
                    <a:pt x="988884" y="1332623"/>
                  </a:lnTo>
                  <a:lnTo>
                    <a:pt x="990983" y="599020"/>
                  </a:lnTo>
                  <a:lnTo>
                    <a:pt x="1617502" y="597733"/>
                  </a:lnTo>
                  <a:lnTo>
                    <a:pt x="1617062" y="1332623"/>
                  </a:lnTo>
                  <a:lnTo>
                    <a:pt x="2604286" y="1332623"/>
                  </a:lnTo>
                  <a:cubicBezTo>
                    <a:pt x="2604286" y="1332623"/>
                    <a:pt x="2604930" y="1317146"/>
                    <a:pt x="2600493" y="1300044"/>
                  </a:cubicBezTo>
                  <a:close/>
                  <a:moveTo>
                    <a:pt x="720937" y="1241185"/>
                  </a:moveTo>
                  <a:lnTo>
                    <a:pt x="343739" y="1241185"/>
                  </a:lnTo>
                  <a:lnTo>
                    <a:pt x="343739" y="889826"/>
                  </a:lnTo>
                  <a:lnTo>
                    <a:pt x="720937" y="889826"/>
                  </a:lnTo>
                  <a:lnTo>
                    <a:pt x="720937" y="1241185"/>
                  </a:lnTo>
                  <a:close/>
                  <a:moveTo>
                    <a:pt x="535521" y="833338"/>
                  </a:moveTo>
                  <a:lnTo>
                    <a:pt x="324740" y="833338"/>
                  </a:lnTo>
                  <a:lnTo>
                    <a:pt x="430131" y="726627"/>
                  </a:lnTo>
                  <a:lnTo>
                    <a:pt x="535521" y="619915"/>
                  </a:lnTo>
                  <a:lnTo>
                    <a:pt x="640912" y="726627"/>
                  </a:lnTo>
                  <a:lnTo>
                    <a:pt x="746302" y="833338"/>
                  </a:lnTo>
                  <a:lnTo>
                    <a:pt x="535521" y="833338"/>
                  </a:lnTo>
                  <a:close/>
                  <a:moveTo>
                    <a:pt x="1304480" y="499996"/>
                  </a:moveTo>
                  <a:lnTo>
                    <a:pt x="953358" y="499996"/>
                  </a:lnTo>
                  <a:lnTo>
                    <a:pt x="1128919" y="322810"/>
                  </a:lnTo>
                  <a:lnTo>
                    <a:pt x="1304480" y="145623"/>
                  </a:lnTo>
                  <a:lnTo>
                    <a:pt x="1480041" y="322810"/>
                  </a:lnTo>
                  <a:lnTo>
                    <a:pt x="1655601" y="499996"/>
                  </a:lnTo>
                  <a:lnTo>
                    <a:pt x="1304480" y="499996"/>
                  </a:lnTo>
                  <a:close/>
                  <a:moveTo>
                    <a:pt x="2259938" y="1241185"/>
                  </a:moveTo>
                  <a:lnTo>
                    <a:pt x="1882740" y="1241185"/>
                  </a:lnTo>
                  <a:lnTo>
                    <a:pt x="1882740" y="889826"/>
                  </a:lnTo>
                  <a:lnTo>
                    <a:pt x="2259938" y="889826"/>
                  </a:lnTo>
                  <a:lnTo>
                    <a:pt x="2259938" y="1241185"/>
                  </a:lnTo>
                  <a:close/>
                  <a:moveTo>
                    <a:pt x="2074725" y="833338"/>
                  </a:moveTo>
                  <a:lnTo>
                    <a:pt x="1863944" y="833338"/>
                  </a:lnTo>
                  <a:lnTo>
                    <a:pt x="1969335" y="726627"/>
                  </a:lnTo>
                  <a:lnTo>
                    <a:pt x="2074725" y="619915"/>
                  </a:lnTo>
                  <a:lnTo>
                    <a:pt x="2180116" y="726627"/>
                  </a:lnTo>
                  <a:lnTo>
                    <a:pt x="2285507" y="833338"/>
                  </a:lnTo>
                  <a:lnTo>
                    <a:pt x="2074725" y="833338"/>
                  </a:lnTo>
                  <a:close/>
                </a:path>
              </a:pathLst>
            </a:custGeom>
            <a:grpFill/>
            <a:ln w="3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7BD347-05A8-4E36-A83B-44A8F19F0A21}"/>
              </a:ext>
            </a:extLst>
          </p:cNvPr>
          <p:cNvGrpSpPr/>
          <p:nvPr/>
        </p:nvGrpSpPr>
        <p:grpSpPr>
          <a:xfrm>
            <a:off x="5381897" y="3770085"/>
            <a:ext cx="1428206" cy="210411"/>
            <a:chOff x="4798423" y="1698171"/>
            <a:chExt cx="2009787" cy="296092"/>
          </a:xfrm>
        </p:grpSpPr>
        <p:sp>
          <p:nvSpPr>
            <p:cNvPr id="25" name="Diamond 24">
              <a:extLst>
                <a:ext uri="{FF2B5EF4-FFF2-40B4-BE49-F238E27FC236}">
                  <a16:creationId xmlns:a16="http://schemas.microsoft.com/office/drawing/2014/main" id="{D2479047-A15B-4193-B4AE-97E9D1D1C8B3}"/>
                </a:ext>
              </a:extLst>
            </p:cNvPr>
            <p:cNvSpPr/>
            <p:nvPr/>
          </p:nvSpPr>
          <p:spPr>
            <a:xfrm>
              <a:off x="4798423" y="1698171"/>
              <a:ext cx="296092" cy="296092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6" name="Diamond 25">
              <a:extLst>
                <a:ext uri="{FF2B5EF4-FFF2-40B4-BE49-F238E27FC236}">
                  <a16:creationId xmlns:a16="http://schemas.microsoft.com/office/drawing/2014/main" id="{A8C82F7A-AEAC-40E4-AAF9-8EFEB90941E1}"/>
                </a:ext>
              </a:extLst>
            </p:cNvPr>
            <p:cNvSpPr/>
            <p:nvPr/>
          </p:nvSpPr>
          <p:spPr>
            <a:xfrm>
              <a:off x="5141162" y="1698171"/>
              <a:ext cx="296092" cy="296092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E1222A89-3F90-48D7-BD3D-9A4F8023FA40}"/>
                </a:ext>
              </a:extLst>
            </p:cNvPr>
            <p:cNvSpPr/>
            <p:nvPr/>
          </p:nvSpPr>
          <p:spPr>
            <a:xfrm>
              <a:off x="5483901" y="1698171"/>
              <a:ext cx="296092" cy="296092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8" name="Diamond 27">
              <a:extLst>
                <a:ext uri="{FF2B5EF4-FFF2-40B4-BE49-F238E27FC236}">
                  <a16:creationId xmlns:a16="http://schemas.microsoft.com/office/drawing/2014/main" id="{9D7ABCC8-C321-415C-83E9-12D34E3BFFBC}"/>
                </a:ext>
              </a:extLst>
            </p:cNvPr>
            <p:cNvSpPr/>
            <p:nvPr/>
          </p:nvSpPr>
          <p:spPr>
            <a:xfrm>
              <a:off x="5826640" y="1698171"/>
              <a:ext cx="296092" cy="296092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17A4AC21-E87F-4087-A943-53C238FDBC2A}"/>
                </a:ext>
              </a:extLst>
            </p:cNvPr>
            <p:cNvSpPr/>
            <p:nvPr/>
          </p:nvSpPr>
          <p:spPr>
            <a:xfrm>
              <a:off x="6169379" y="1698171"/>
              <a:ext cx="296092" cy="296092"/>
            </a:xfrm>
            <a:prstGeom prst="diamond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1EF40FD2-4E1B-450C-A57A-FA0D9B6445B7}"/>
                </a:ext>
              </a:extLst>
            </p:cNvPr>
            <p:cNvSpPr/>
            <p:nvPr/>
          </p:nvSpPr>
          <p:spPr>
            <a:xfrm>
              <a:off x="6512118" y="1698171"/>
              <a:ext cx="296092" cy="296092"/>
            </a:xfrm>
            <a:prstGeom prst="diamond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3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44823" y="40263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165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500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2655D9-65EA-412B-A4AA-C41A7C12394D}"/>
              </a:ext>
            </a:extLst>
          </p:cNvPr>
          <p:cNvSpPr txBox="1"/>
          <p:nvPr/>
        </p:nvSpPr>
        <p:spPr>
          <a:xfrm>
            <a:off x="8752798" y="6114280"/>
            <a:ext cx="3079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내 집 마련의 꿈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516815-A0C6-45E1-B063-91F3AD30E3DA}"/>
              </a:ext>
            </a:extLst>
          </p:cNvPr>
          <p:cNvSpPr txBox="1"/>
          <p:nvPr/>
        </p:nvSpPr>
        <p:spPr>
          <a:xfrm>
            <a:off x="1923315" y="674299"/>
            <a:ext cx="3795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solidFill>
                  <a:srgbClr val="F7946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주택 청약</a:t>
            </a:r>
            <a:endParaRPr lang="en-US" altLang="ko-KR" sz="4800" b="1" dirty="0">
              <a:solidFill>
                <a:srgbClr val="F7946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7D3167-32B1-4139-BED3-0886ED0DC6B5}"/>
              </a:ext>
            </a:extLst>
          </p:cNvPr>
          <p:cNvSpPr txBox="1"/>
          <p:nvPr/>
        </p:nvSpPr>
        <p:spPr>
          <a:xfrm>
            <a:off x="1923315" y="1688176"/>
            <a:ext cx="1786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1977 ~ 2021</a:t>
            </a:r>
            <a:endParaRPr lang="ko-KR" altLang="en-US" sz="2000" b="1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66502" y="66502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691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주택 청약 역사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9B87FC-954F-4371-8212-C7E5CED62442}"/>
              </a:ext>
            </a:extLst>
          </p:cNvPr>
          <p:cNvGrpSpPr/>
          <p:nvPr/>
        </p:nvGrpSpPr>
        <p:grpSpPr>
          <a:xfrm>
            <a:off x="1414105" y="1689960"/>
            <a:ext cx="8744059" cy="4683145"/>
            <a:chOff x="1309597" y="1689960"/>
            <a:chExt cx="8744059" cy="4683145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7623BD5E-6424-401D-B276-5B27CD423630}"/>
                </a:ext>
              </a:extLst>
            </p:cNvPr>
            <p:cNvCxnSpPr/>
            <p:nvPr/>
          </p:nvCxnSpPr>
          <p:spPr>
            <a:xfrm>
              <a:off x="5804573" y="3914204"/>
              <a:ext cx="897411" cy="2204084"/>
            </a:xfrm>
            <a:prstGeom prst="straightConnector1">
              <a:avLst/>
            </a:prstGeom>
            <a:ln w="254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87473A49-295D-4E04-9F62-026D940C37B7}"/>
                </a:ext>
              </a:extLst>
            </p:cNvPr>
            <p:cNvCxnSpPr/>
            <p:nvPr/>
          </p:nvCxnSpPr>
          <p:spPr>
            <a:xfrm>
              <a:off x="8654326" y="3924280"/>
              <a:ext cx="749879" cy="2204009"/>
            </a:xfrm>
            <a:prstGeom prst="straightConnector1">
              <a:avLst/>
            </a:prstGeom>
            <a:ln w="254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B3B9490F-2684-41A2-A4D8-6B957F9D0718}"/>
                </a:ext>
              </a:extLst>
            </p:cNvPr>
            <p:cNvCxnSpPr/>
            <p:nvPr/>
          </p:nvCxnSpPr>
          <p:spPr>
            <a:xfrm>
              <a:off x="2992442" y="3936506"/>
              <a:ext cx="749879" cy="2204009"/>
            </a:xfrm>
            <a:prstGeom prst="straightConnector1">
              <a:avLst/>
            </a:prstGeom>
            <a:ln w="25400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F5283CF5-78BF-4428-A52C-737309BE6451}"/>
                </a:ext>
              </a:extLst>
            </p:cNvPr>
            <p:cNvCxnSpPr/>
            <p:nvPr/>
          </p:nvCxnSpPr>
          <p:spPr>
            <a:xfrm>
              <a:off x="6347662" y="1732422"/>
              <a:ext cx="897411" cy="2204084"/>
            </a:xfrm>
            <a:prstGeom prst="straightConnector1">
              <a:avLst/>
            </a:prstGeom>
            <a:ln w="25400">
              <a:solidFill>
                <a:schemeClr val="accent2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32D34729-4794-485C-802C-3D12088A1842}"/>
                </a:ext>
              </a:extLst>
            </p:cNvPr>
            <p:cNvCxnSpPr/>
            <p:nvPr/>
          </p:nvCxnSpPr>
          <p:spPr>
            <a:xfrm>
              <a:off x="9156245" y="1689960"/>
              <a:ext cx="897411" cy="2204084"/>
            </a:xfrm>
            <a:prstGeom prst="straightConnector1">
              <a:avLst/>
            </a:prstGeom>
            <a:ln w="25400">
              <a:solidFill>
                <a:schemeClr val="accent4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C31A81FB-E67F-44E7-AE15-32CE3F78D3C7}"/>
                </a:ext>
              </a:extLst>
            </p:cNvPr>
            <p:cNvSpPr/>
            <p:nvPr/>
          </p:nvSpPr>
          <p:spPr>
            <a:xfrm rot="4185827">
              <a:off x="4676614" y="3275697"/>
              <a:ext cx="962103" cy="1285157"/>
            </a:xfrm>
            <a:prstGeom prst="parallelogram">
              <a:avLst>
                <a:gd name="adj" fmla="val 4834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E73019CB-CE7B-4A49-9F6A-F8DDE40D59E7}"/>
                </a:ext>
              </a:extLst>
            </p:cNvPr>
            <p:cNvSpPr/>
            <p:nvPr/>
          </p:nvSpPr>
          <p:spPr>
            <a:xfrm rot="4185827">
              <a:off x="6085329" y="3275698"/>
              <a:ext cx="962103" cy="1285157"/>
            </a:xfrm>
            <a:prstGeom prst="parallelogram">
              <a:avLst>
                <a:gd name="adj" fmla="val 4834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F337709B-7D4F-4CD3-A7C6-2AF4717D4ED5}"/>
                </a:ext>
              </a:extLst>
            </p:cNvPr>
            <p:cNvSpPr/>
            <p:nvPr/>
          </p:nvSpPr>
          <p:spPr>
            <a:xfrm rot="4185827">
              <a:off x="7497279" y="3275698"/>
              <a:ext cx="962103" cy="1285157"/>
            </a:xfrm>
            <a:prstGeom prst="parallelogram">
              <a:avLst>
                <a:gd name="adj" fmla="val 48341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4BCD4B9A-7595-456F-B438-8651662ACC0B}"/>
                </a:ext>
              </a:extLst>
            </p:cNvPr>
            <p:cNvSpPr/>
            <p:nvPr/>
          </p:nvSpPr>
          <p:spPr>
            <a:xfrm rot="4185827">
              <a:off x="8909228" y="3275698"/>
              <a:ext cx="962103" cy="1285157"/>
            </a:xfrm>
            <a:prstGeom prst="parallelogram">
              <a:avLst>
                <a:gd name="adj" fmla="val 48341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81892E21-DCC7-45AA-A363-0878B4522E6A}"/>
                </a:ext>
              </a:extLst>
            </p:cNvPr>
            <p:cNvSpPr/>
            <p:nvPr/>
          </p:nvSpPr>
          <p:spPr>
            <a:xfrm rot="4185827">
              <a:off x="1836420" y="3277849"/>
              <a:ext cx="962103" cy="1285157"/>
            </a:xfrm>
            <a:prstGeom prst="parallelogram">
              <a:avLst>
                <a:gd name="adj" fmla="val 4834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3" name="직사각형 113">
              <a:extLst>
                <a:ext uri="{FF2B5EF4-FFF2-40B4-BE49-F238E27FC236}">
                  <a16:creationId xmlns:a16="http://schemas.microsoft.com/office/drawing/2014/main" id="{2B24E2BD-3F7A-49FC-B63B-A95B86D7A3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0526" y="3729729"/>
              <a:ext cx="84046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charset="0"/>
                </a:rPr>
                <a:t>2004</a:t>
              </a:r>
              <a:endParaRPr lang="ko-KR" altLang="en-US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54E1CB-042F-4F32-8CB5-51E77325081C}"/>
                </a:ext>
              </a:extLst>
            </p:cNvPr>
            <p:cNvSpPr txBox="1"/>
            <p:nvPr/>
          </p:nvSpPr>
          <p:spPr>
            <a:xfrm>
              <a:off x="6135969" y="3729729"/>
              <a:ext cx="853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2014</a:t>
              </a:r>
              <a:endParaRPr lang="ko-KR" altLang="en-US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18D7F9-E14C-4A61-B3D4-E39BE67F2008}"/>
                </a:ext>
              </a:extLst>
            </p:cNvPr>
            <p:cNvSpPr txBox="1"/>
            <p:nvPr/>
          </p:nvSpPr>
          <p:spPr>
            <a:xfrm>
              <a:off x="7553988" y="3729729"/>
              <a:ext cx="853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2017</a:t>
              </a:r>
              <a:endParaRPr lang="ko-KR" altLang="en-US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EE350D5-0C01-4C12-96EC-BE100060226A}"/>
                </a:ext>
              </a:extLst>
            </p:cNvPr>
            <p:cNvSpPr txBox="1"/>
            <p:nvPr/>
          </p:nvSpPr>
          <p:spPr>
            <a:xfrm>
              <a:off x="8972007" y="3729729"/>
              <a:ext cx="853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2021</a:t>
              </a:r>
              <a:endParaRPr lang="ko-KR" altLang="en-US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92CC855-02C8-4E05-A15E-E8E336617116}"/>
                </a:ext>
              </a:extLst>
            </p:cNvPr>
            <p:cNvSpPr txBox="1"/>
            <p:nvPr/>
          </p:nvSpPr>
          <p:spPr>
            <a:xfrm>
              <a:off x="1905269" y="3731880"/>
              <a:ext cx="853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1977</a:t>
              </a:r>
              <a:endParaRPr lang="ko-KR" altLang="en-US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46CBD00-80B0-41E9-93F8-75ACA486CE22}"/>
                </a:ext>
              </a:extLst>
            </p:cNvPr>
            <p:cNvGrpSpPr/>
            <p:nvPr/>
          </p:nvGrpSpPr>
          <p:grpSpPr>
            <a:xfrm rot="20305078">
              <a:off x="7397081" y="1905235"/>
              <a:ext cx="1926717" cy="1384995"/>
              <a:chOff x="3065872" y="4159634"/>
              <a:chExt cx="1890852" cy="1384995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B4580F0-4FCC-4961-B5DD-C9C64A79A727}"/>
                  </a:ext>
                </a:extLst>
              </p:cNvPr>
              <p:cNvSpPr txBox="1"/>
              <p:nvPr/>
            </p:nvSpPr>
            <p:spPr>
              <a:xfrm>
                <a:off x="3069872" y="4528966"/>
                <a:ext cx="188685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15.1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대 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1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에서 </a:t>
                </a:r>
                <a:r>
                  <a:rPr lang="en-US" altLang="ko-KR" sz="1200" b="1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94.1 </a:t>
                </a:r>
                <a:r>
                  <a:rPr lang="ko-KR" altLang="en-US" sz="1200" b="1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대 </a:t>
                </a:r>
                <a:r>
                  <a:rPr lang="en-US" altLang="ko-KR" sz="1200" b="1" dirty="0" smtClean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1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,</a:t>
                </a:r>
                <a:r>
                  <a:rPr lang="en-US" altLang="ko-KR" sz="1200" dirty="0" smtClean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경기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·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인천 역시 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6.1 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대 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1, 6.5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대 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1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에서 </a:t>
                </a:r>
                <a:r>
                  <a:rPr lang="en-US" altLang="ko-KR" sz="1200" b="1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27.3 </a:t>
                </a:r>
                <a:r>
                  <a:rPr lang="ko-KR" altLang="en-US" sz="1200" b="1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대 </a:t>
                </a:r>
                <a:r>
                  <a:rPr lang="en-US" altLang="ko-KR" sz="1200" b="1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1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, </a:t>
                </a:r>
                <a:r>
                  <a:rPr lang="en-US" altLang="ko-KR" sz="1200" b="1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22.8 </a:t>
                </a:r>
                <a:r>
                  <a:rPr lang="ko-KR" altLang="en-US" sz="1200" b="1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대 </a:t>
                </a:r>
                <a:r>
                  <a:rPr lang="en-US" altLang="ko-KR" sz="1200" b="1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1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로 크게 </a:t>
                </a:r>
                <a:r>
                  <a:rPr lang="ko-KR" altLang="en-US" sz="1200" dirty="0" smtClean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올랐다</a:t>
                </a:r>
                <a:r>
                  <a:rPr lang="en-US" altLang="ko-KR" sz="1200" dirty="0" smtClean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. 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심한 곳은 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400~700 :1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까지 기록했다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19A2694-2843-4C4C-B625-994286D93FC3}"/>
                  </a:ext>
                </a:extLst>
              </p:cNvPr>
              <p:cNvSpPr txBox="1"/>
              <p:nvPr/>
            </p:nvSpPr>
            <p:spPr>
              <a:xfrm>
                <a:off x="3065872" y="4159634"/>
                <a:ext cx="187081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b="1" dirty="0" smtClean="0">
                    <a:solidFill>
                      <a:schemeClr val="accent4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청약시장 과열</a:t>
                </a:r>
                <a:endParaRPr lang="ko-KR" altLang="en-US" sz="1200" b="1" dirty="0">
                  <a:solidFill>
                    <a:schemeClr val="accent4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7A83B6-480F-4657-A3EF-AC4CAC5CC241}"/>
                </a:ext>
              </a:extLst>
            </p:cNvPr>
            <p:cNvGrpSpPr/>
            <p:nvPr/>
          </p:nvGrpSpPr>
          <p:grpSpPr>
            <a:xfrm rot="20305078">
              <a:off x="4601918" y="1905232"/>
              <a:ext cx="1926712" cy="1384997"/>
              <a:chOff x="3065874" y="4159633"/>
              <a:chExt cx="1890847" cy="1384997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EBA0AE-CE4A-42BC-818B-5729EC9A33C8}"/>
                  </a:ext>
                </a:extLst>
              </p:cNvPr>
              <p:cNvSpPr txBox="1"/>
              <p:nvPr/>
            </p:nvSpPr>
            <p:spPr>
              <a:xfrm>
                <a:off x="3069869" y="4528967"/>
                <a:ext cx="188685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부동산 경기 부양을 위해 </a:t>
                </a:r>
                <a:r>
                  <a:rPr lang="ko-KR" altLang="en-US" sz="12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가점제를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 완화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,</a:t>
                </a:r>
              </a:p>
              <a:p>
                <a:pPr algn="r"/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중소형 </a:t>
                </a:r>
                <a:r>
                  <a:rPr lang="ko-KR" altLang="en-US" sz="12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가점제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 비율이 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405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로 중대형은 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100% 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추첨으로 당첨자를 선정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ED3F9B2-917B-42CB-B1AF-4D36C702FE66}"/>
                  </a:ext>
                </a:extLst>
              </p:cNvPr>
              <p:cNvSpPr txBox="1"/>
              <p:nvPr/>
            </p:nvSpPr>
            <p:spPr>
              <a:xfrm>
                <a:off x="3065874" y="4159633"/>
                <a:ext cx="187081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b="1" dirty="0" err="1" smtClean="0">
                    <a:solidFill>
                      <a:schemeClr val="accent2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가점제</a:t>
                </a:r>
                <a:r>
                  <a:rPr lang="ko-KR" altLang="en-US" sz="1200" b="1" dirty="0" smtClean="0">
                    <a:solidFill>
                      <a:schemeClr val="accent2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 완화</a:t>
                </a:r>
                <a:endParaRPr lang="ko-KR" altLang="en-US" sz="1200" b="1" dirty="0">
                  <a:solidFill>
                    <a:schemeClr val="accent2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552829D-BD82-4D3F-B04B-0E6F5A4895DF}"/>
                </a:ext>
              </a:extLst>
            </p:cNvPr>
            <p:cNvGrpSpPr/>
            <p:nvPr/>
          </p:nvGrpSpPr>
          <p:grpSpPr>
            <a:xfrm rot="20498458">
              <a:off x="7136018" y="4529156"/>
              <a:ext cx="1960757" cy="1843949"/>
              <a:chOff x="3017859" y="4283315"/>
              <a:chExt cx="1924258" cy="1843949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CF3940D-A796-4F50-8A89-78B06D38D09D}"/>
                  </a:ext>
                </a:extLst>
              </p:cNvPr>
              <p:cNvSpPr txBox="1"/>
              <p:nvPr/>
            </p:nvSpPr>
            <p:spPr>
              <a:xfrm>
                <a:off x="3055265" y="4557604"/>
                <a:ext cx="1886852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수도권에서는 청약통장 가입 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2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년이 경과하여야 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1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순위 자격을 얻게 되었고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, </a:t>
                </a:r>
                <a:r>
                  <a:rPr lang="ko-KR" altLang="en-US" sz="1200" dirty="0" smtClean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투기과열지구에서는 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중소형 아파트의 </a:t>
                </a:r>
                <a:r>
                  <a:rPr lang="ko-KR" altLang="en-US" sz="12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가점제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비율이 </a:t>
                </a:r>
                <a:r>
                  <a:rPr lang="en-US" altLang="ko-KR" sz="1200" b="1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100%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가 되었고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, 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중대형 아파트에서도 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50%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를 </a:t>
                </a:r>
                <a:r>
                  <a:rPr lang="ko-KR" altLang="en-US" sz="12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가점제로</a:t>
                </a:r>
                <a:r>
                  <a:rPr lang="ko-KR" altLang="en-US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선정하게 되었다</a:t>
                </a:r>
                <a:r>
                  <a:rPr lang="en-US" altLang="ko-KR" sz="12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2DC604F-274F-44C0-ABA0-634B3794FA48}"/>
                  </a:ext>
                </a:extLst>
              </p:cNvPr>
              <p:cNvSpPr txBox="1"/>
              <p:nvPr/>
            </p:nvSpPr>
            <p:spPr>
              <a:xfrm>
                <a:off x="3017859" y="4283315"/>
                <a:ext cx="187081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b="1" dirty="0" smtClean="0">
                    <a:solidFill>
                      <a:schemeClr val="accent3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청약 제도 강화</a:t>
                </a:r>
                <a:endParaRPr lang="ko-KR" altLang="en-US" sz="1200" b="1" dirty="0">
                  <a:solidFill>
                    <a:schemeClr val="accent3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F2A723A-7E3A-4412-B763-3CF39EBBE0F8}"/>
                </a:ext>
              </a:extLst>
            </p:cNvPr>
            <p:cNvGrpSpPr/>
            <p:nvPr/>
          </p:nvGrpSpPr>
          <p:grpSpPr>
            <a:xfrm rot="20286555">
              <a:off x="4283982" y="4583929"/>
              <a:ext cx="1926715" cy="1477329"/>
              <a:chOff x="3017858" y="4283314"/>
              <a:chExt cx="1890850" cy="1477329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82681EA-6239-4823-AB37-6834ADDD8B6E}"/>
                  </a:ext>
                </a:extLst>
              </p:cNvPr>
              <p:cNvSpPr txBox="1"/>
              <p:nvPr/>
            </p:nvSpPr>
            <p:spPr>
              <a:xfrm>
                <a:off x="3021856" y="4560314"/>
                <a:ext cx="188685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과열하는 청약 시장을 규제하기 위해 전용 </a:t>
                </a:r>
                <a:endPara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  <a:p>
                <a:pPr algn="r"/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85 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제곱 미터 이하 중소형 아파트의 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75%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를 무주택 세대주에게 우선 공급하도록 확대되었다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51279C3-A2DC-41F6-80A0-3AE067DD0330}"/>
                  </a:ext>
                </a:extLst>
              </p:cNvPr>
              <p:cNvSpPr txBox="1"/>
              <p:nvPr/>
            </p:nvSpPr>
            <p:spPr>
              <a:xfrm>
                <a:off x="3017858" y="4283314"/>
                <a:ext cx="187081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b="1" dirty="0" smtClean="0">
                    <a:solidFill>
                      <a:schemeClr val="accent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과열하는 청약시장</a:t>
                </a:r>
                <a:endParaRPr lang="ko-KR" altLang="en-US" sz="1200" b="1" dirty="0">
                  <a:solidFill>
                    <a:schemeClr val="accent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481F2B95-FD3F-49DF-B8D3-DD2A0BD98F5B}"/>
                </a:ext>
              </a:extLst>
            </p:cNvPr>
            <p:cNvGrpSpPr/>
            <p:nvPr/>
          </p:nvGrpSpPr>
          <p:grpSpPr>
            <a:xfrm rot="20498458">
              <a:off x="1309597" y="4548347"/>
              <a:ext cx="1926713" cy="1384994"/>
              <a:chOff x="3017859" y="4283315"/>
              <a:chExt cx="1890848" cy="1384994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6E41F9F-02CA-49E7-9F24-A02F485F1862}"/>
                  </a:ext>
                </a:extLst>
              </p:cNvPr>
              <p:cNvSpPr txBox="1"/>
              <p:nvPr/>
            </p:nvSpPr>
            <p:spPr>
              <a:xfrm>
                <a:off x="3021855" y="4652646"/>
                <a:ext cx="188685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서울 주택난을 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  <a:p>
                <a:pPr algn="r"/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해소하기 위해 국민 주택 우선 공급에 관한 규칙에 의거하여 공공주택 분양 시 주택청약제도가 시행되었다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94745CD-94BB-4B8A-B4EA-1638BEC05781}"/>
                  </a:ext>
                </a:extLst>
              </p:cNvPr>
              <p:cNvSpPr txBox="1"/>
              <p:nvPr/>
            </p:nvSpPr>
            <p:spPr>
              <a:xfrm>
                <a:off x="3017859" y="4283315"/>
                <a:ext cx="187081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b="1" dirty="0" smtClean="0">
                    <a:solidFill>
                      <a:schemeClr val="accent5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주택난 해소</a:t>
                </a:r>
                <a:endParaRPr lang="ko-KR" altLang="en-US" sz="1200" b="1" dirty="0">
                  <a:solidFill>
                    <a:schemeClr val="accent5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</p:grpSp>
        <p:cxnSp>
          <p:nvCxnSpPr>
            <p:cNvPr id="33" name="Straight Arrow Connector 43">
              <a:extLst>
                <a:ext uri="{FF2B5EF4-FFF2-40B4-BE49-F238E27FC236}">
                  <a16:creationId xmlns:a16="http://schemas.microsoft.com/office/drawing/2014/main" id="{82C9B679-5D03-4783-95D9-C0EFBD94C265}"/>
                </a:ext>
              </a:extLst>
            </p:cNvPr>
            <p:cNvCxnSpPr/>
            <p:nvPr/>
          </p:nvCxnSpPr>
          <p:spPr>
            <a:xfrm>
              <a:off x="3526179" y="1738426"/>
              <a:ext cx="897411" cy="2204084"/>
            </a:xfrm>
            <a:prstGeom prst="straightConnector1">
              <a:avLst/>
            </a:prstGeom>
            <a:ln w="25400">
              <a:solidFill>
                <a:schemeClr val="accent6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Parallelogram 36">
              <a:extLst>
                <a:ext uri="{FF2B5EF4-FFF2-40B4-BE49-F238E27FC236}">
                  <a16:creationId xmlns:a16="http://schemas.microsoft.com/office/drawing/2014/main" id="{A20D968D-175A-4ACE-89E1-86D58AF452D0}"/>
                </a:ext>
              </a:extLst>
            </p:cNvPr>
            <p:cNvSpPr/>
            <p:nvPr/>
          </p:nvSpPr>
          <p:spPr>
            <a:xfrm rot="4185827">
              <a:off x="3263846" y="3281702"/>
              <a:ext cx="962103" cy="1285157"/>
            </a:xfrm>
            <a:prstGeom prst="parallelogram">
              <a:avLst>
                <a:gd name="adj" fmla="val 48341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9CED86C-C6C8-4B63-9114-53F79839DD9D}"/>
                </a:ext>
              </a:extLst>
            </p:cNvPr>
            <p:cNvSpPr txBox="1"/>
            <p:nvPr/>
          </p:nvSpPr>
          <p:spPr>
            <a:xfrm>
              <a:off x="3314486" y="3735733"/>
              <a:ext cx="853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1999</a:t>
              </a:r>
              <a:endParaRPr lang="ko-KR" altLang="en-US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EB9B63FB-8BCB-488D-92B7-2F96E0323175}"/>
                </a:ext>
              </a:extLst>
            </p:cNvPr>
            <p:cNvGrpSpPr/>
            <p:nvPr/>
          </p:nvGrpSpPr>
          <p:grpSpPr>
            <a:xfrm rot="20305078">
              <a:off x="1763453" y="1908469"/>
              <a:ext cx="1926712" cy="1292664"/>
              <a:chOff x="3065874" y="4159633"/>
              <a:chExt cx="1890847" cy="1292664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4F4B0DB-CF5E-403D-81A4-14621FA5B397}"/>
                  </a:ext>
                </a:extLst>
              </p:cNvPr>
              <p:cNvSpPr txBox="1"/>
              <p:nvPr/>
            </p:nvSpPr>
            <p:spPr>
              <a:xfrm>
                <a:off x="3069869" y="4621300"/>
                <a:ext cx="18868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경기 침체를 탈출하기 위하여 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1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세대 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1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계좌 원칙이 폐지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, 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청약예금은 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1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인 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1</a:t>
                </a:r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계좌 개설이 가능해졌다</a:t>
                </a:r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FBC0D34-577E-44F4-B6ED-8F3074AB383A}"/>
                  </a:ext>
                </a:extLst>
              </p:cNvPr>
              <p:cNvSpPr txBox="1"/>
              <p:nvPr/>
            </p:nvSpPr>
            <p:spPr>
              <a:xfrm>
                <a:off x="3065874" y="4159633"/>
                <a:ext cx="187081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1200" b="1" dirty="0" smtClean="0">
                    <a:solidFill>
                      <a:schemeClr val="accent6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Arial" pitchFamily="34" charset="0"/>
                  </a:rPr>
                  <a:t>외환위기</a:t>
                </a:r>
                <a:endParaRPr lang="ko-KR" altLang="en-US" sz="1200" b="1" dirty="0">
                  <a:solidFill>
                    <a:schemeClr val="accent6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2655D9-65EA-412B-A4AA-C41A7C12394D}"/>
              </a:ext>
            </a:extLst>
          </p:cNvPr>
          <p:cNvSpPr txBox="1"/>
          <p:nvPr/>
        </p:nvSpPr>
        <p:spPr>
          <a:xfrm>
            <a:off x="8744484" y="6097655"/>
            <a:ext cx="3079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내 집 마련의 꿈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516815-A0C6-45E1-B063-91F3AD30E3DA}"/>
              </a:ext>
            </a:extLst>
          </p:cNvPr>
          <p:cNvSpPr txBox="1"/>
          <p:nvPr/>
        </p:nvSpPr>
        <p:spPr>
          <a:xfrm>
            <a:off x="1923315" y="660542"/>
            <a:ext cx="3795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smtClean="0">
                <a:solidFill>
                  <a:schemeClr val="accent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API</a:t>
            </a:r>
            <a:endParaRPr lang="en-US" altLang="ko-KR" sz="4000" b="1" dirty="0">
              <a:solidFill>
                <a:schemeClr val="accent2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3D49F5-365F-44F2-A7FC-5E401E8A2F8E}"/>
              </a:ext>
            </a:extLst>
          </p:cNvPr>
          <p:cNvSpPr txBox="1"/>
          <p:nvPr/>
        </p:nvSpPr>
        <p:spPr>
          <a:xfrm>
            <a:off x="1923315" y="1714650"/>
            <a:ext cx="286198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한국부동산원</a:t>
            </a:r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_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전국 청약 분양정보 조회 서비스 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9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26753" y="53444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935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66D37B-AECF-438B-BB16-9CF857F312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전국 청약 분양정보 조회 서비스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Diamond 33"/>
          <p:cNvSpPr/>
          <p:nvPr/>
        </p:nvSpPr>
        <p:spPr>
          <a:xfrm>
            <a:off x="651227" y="5251267"/>
            <a:ext cx="670562" cy="670562"/>
          </a:xfrm>
          <a:prstGeom prst="diamond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Diamond 37"/>
          <p:cNvSpPr/>
          <p:nvPr/>
        </p:nvSpPr>
        <p:spPr>
          <a:xfrm>
            <a:off x="4387068" y="5251267"/>
            <a:ext cx="670562" cy="670562"/>
          </a:xfrm>
          <a:prstGeom prst="diamond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2" name="Diamond 41"/>
          <p:cNvSpPr/>
          <p:nvPr/>
        </p:nvSpPr>
        <p:spPr>
          <a:xfrm>
            <a:off x="8122909" y="5251267"/>
            <a:ext cx="670562" cy="670562"/>
          </a:xfrm>
          <a:prstGeom prst="diamond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1" name="직사각형 40">
            <a:hlinkClick r:id="rId2" action="ppaction://hlinkfile"/>
            <a:extLst>
              <a:ext uri="{FF2B5EF4-FFF2-40B4-BE49-F238E27FC236}">
                <a16:creationId xmlns:a16="http://schemas.microsoft.com/office/drawing/2014/main" id="{B62C102A-D5CB-4277-B6DF-A8B35A6F43E9}"/>
              </a:ext>
            </a:extLst>
          </p:cNvPr>
          <p:cNvSpPr/>
          <p:nvPr/>
        </p:nvSpPr>
        <p:spPr>
          <a:xfrm>
            <a:off x="710980" y="2017701"/>
            <a:ext cx="313926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b="1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한국</a:t>
            </a:r>
            <a:endParaRPr lang="en-US" altLang="ko-KR" sz="4000" b="1" dirty="0" smtClean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4000" b="1" dirty="0" err="1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부동산원</a:t>
            </a:r>
            <a:endParaRPr lang="en-US" altLang="ko-KR" sz="4000" b="1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3B619E3-1F11-4453-9643-4C8FBEBD8966}"/>
              </a:ext>
            </a:extLst>
          </p:cNvPr>
          <p:cNvSpPr/>
          <p:nvPr/>
        </p:nvSpPr>
        <p:spPr>
          <a:xfrm>
            <a:off x="710980" y="3586272"/>
            <a:ext cx="42646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부동산 도사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, </a:t>
            </a:r>
            <a:r>
              <a:rPr lang="ko-KR" altLang="en-US" sz="12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관리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&amp;</a:t>
            </a:r>
            <a:r>
              <a:rPr lang="ko-KR" altLang="en-US" sz="12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공시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, </a:t>
            </a:r>
            <a:r>
              <a:rPr lang="ko-KR" altLang="en-US" sz="12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통계전문기관</a:t>
            </a:r>
            <a:endParaRPr lang="en-US" altLang="ko-KR" sz="1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4" name="Group 24">
            <a:extLst>
              <a:ext uri="{FF2B5EF4-FFF2-40B4-BE49-F238E27FC236}">
                <a16:creationId xmlns:a16="http://schemas.microsoft.com/office/drawing/2014/main" id="{17D71149-A435-4D11-9C21-728851BA5120}"/>
              </a:ext>
            </a:extLst>
          </p:cNvPr>
          <p:cNvGrpSpPr/>
          <p:nvPr/>
        </p:nvGrpSpPr>
        <p:grpSpPr>
          <a:xfrm>
            <a:off x="1372608" y="5293401"/>
            <a:ext cx="2680645" cy="699455"/>
            <a:chOff x="323528" y="4149080"/>
            <a:chExt cx="1568463" cy="699455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015866E-BF5A-40C5-9687-5B7B5B266C1D}"/>
                </a:ext>
              </a:extLst>
            </p:cNvPr>
            <p:cNvSpPr txBox="1"/>
            <p:nvPr/>
          </p:nvSpPr>
          <p:spPr>
            <a:xfrm>
              <a:off x="323529" y="4386870"/>
              <a:ext cx="15684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공고기간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sz="12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주택구분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공급지역 등 </a:t>
              </a:r>
              <a:r>
                <a:rPr lang="ko-KR" altLang="en-US" sz="12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입력값을</a:t>
              </a:r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이용하여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APT </a:t>
              </a:r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분양정보를 제공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4541378-90EC-43B7-B955-296BC6ABE296}"/>
                </a:ext>
              </a:extLst>
            </p:cNvPr>
            <p:cNvSpPr txBox="1"/>
            <p:nvPr/>
          </p:nvSpPr>
          <p:spPr>
            <a:xfrm>
              <a:off x="323528" y="4149080"/>
              <a:ext cx="1568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API </a:t>
              </a:r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분양정보 조회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47" name="Group 24">
            <a:extLst>
              <a:ext uri="{FF2B5EF4-FFF2-40B4-BE49-F238E27FC236}">
                <a16:creationId xmlns:a16="http://schemas.microsoft.com/office/drawing/2014/main" id="{60DFF3F4-DD2D-4C24-8541-2EAC94E6EBD1}"/>
              </a:ext>
            </a:extLst>
          </p:cNvPr>
          <p:cNvGrpSpPr/>
          <p:nvPr/>
        </p:nvGrpSpPr>
        <p:grpSpPr>
          <a:xfrm>
            <a:off x="5131598" y="5293401"/>
            <a:ext cx="2680645" cy="699455"/>
            <a:chOff x="323528" y="4149080"/>
            <a:chExt cx="1568463" cy="699455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9A02A3E-FF3C-4D21-890E-15ED9EB8BFF8}"/>
                </a:ext>
              </a:extLst>
            </p:cNvPr>
            <p:cNvSpPr txBox="1"/>
            <p:nvPr/>
          </p:nvSpPr>
          <p:spPr>
            <a:xfrm>
              <a:off x="323529" y="4386870"/>
              <a:ext cx="15684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주택관리번호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sz="12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공고번호</a:t>
              </a:r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값을 이용하여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APT </a:t>
              </a:r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분양정보 상세 정보를 제공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 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0E29E08-7842-4DAE-8002-FDC141EDCD06}"/>
                </a:ext>
              </a:extLst>
            </p:cNvPr>
            <p:cNvSpPr txBox="1"/>
            <p:nvPr/>
          </p:nvSpPr>
          <p:spPr>
            <a:xfrm>
              <a:off x="323528" y="4149080"/>
              <a:ext cx="1568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APT </a:t>
              </a:r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분양정보 상세 조회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grpSp>
        <p:nvGrpSpPr>
          <p:cNvPr id="53" name="Group 24">
            <a:extLst>
              <a:ext uri="{FF2B5EF4-FFF2-40B4-BE49-F238E27FC236}">
                <a16:creationId xmlns:a16="http://schemas.microsoft.com/office/drawing/2014/main" id="{AF9F5984-804B-4321-B258-C96ABD473753}"/>
              </a:ext>
            </a:extLst>
          </p:cNvPr>
          <p:cNvGrpSpPr/>
          <p:nvPr/>
        </p:nvGrpSpPr>
        <p:grpSpPr>
          <a:xfrm>
            <a:off x="8890587" y="5293401"/>
            <a:ext cx="2680645" cy="699455"/>
            <a:chOff x="323528" y="4149080"/>
            <a:chExt cx="1568463" cy="699455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E7D79C8-A2E4-4FF1-8364-F680F51D903E}"/>
                </a:ext>
              </a:extLst>
            </p:cNvPr>
            <p:cNvSpPr txBox="1"/>
            <p:nvPr/>
          </p:nvSpPr>
          <p:spPr>
            <a:xfrm>
              <a:off x="323529" y="4386870"/>
              <a:ext cx="15684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주택관리번호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sz="12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공고번호</a:t>
              </a:r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값을 이용하여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APT </a:t>
              </a:r>
              <a:r>
                <a:rPr lang="ko-KR" altLang="en-US" sz="12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주택형별</a:t>
              </a:r>
              <a:r>
                <a:rPr lang="ko-KR" altLang="en-US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상세 정보를 제공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 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B29E84D-DAD7-491E-82A9-3A501FFC952D}"/>
                </a:ext>
              </a:extLst>
            </p:cNvPr>
            <p:cNvSpPr txBox="1"/>
            <p:nvPr/>
          </p:nvSpPr>
          <p:spPr>
            <a:xfrm>
              <a:off x="323528" y="4149080"/>
              <a:ext cx="1568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APT </a:t>
              </a:r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분양정보 </a:t>
              </a:r>
              <a:r>
                <a:rPr lang="ko-KR" altLang="en-US" sz="12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주택형별</a:t>
              </a:r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 상세 조회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sp>
        <p:nvSpPr>
          <p:cNvPr id="28" name="Isosceles Triangle 57">
            <a:extLst>
              <a:ext uri="{FF2B5EF4-FFF2-40B4-BE49-F238E27FC236}">
                <a16:creationId xmlns:a16="http://schemas.microsoft.com/office/drawing/2014/main" id="{3594202A-63A8-47C8-AEA2-B9F444917689}"/>
              </a:ext>
            </a:extLst>
          </p:cNvPr>
          <p:cNvSpPr/>
          <p:nvPr/>
        </p:nvSpPr>
        <p:spPr>
          <a:xfrm>
            <a:off x="8391266" y="5435253"/>
            <a:ext cx="133848" cy="302590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9" name="Parallelogram 15">
            <a:extLst>
              <a:ext uri="{FF2B5EF4-FFF2-40B4-BE49-F238E27FC236}">
                <a16:creationId xmlns:a16="http://schemas.microsoft.com/office/drawing/2014/main" id="{F0031B5A-DBEA-4391-9C46-51266056515B}"/>
              </a:ext>
            </a:extLst>
          </p:cNvPr>
          <p:cNvSpPr/>
          <p:nvPr/>
        </p:nvSpPr>
        <p:spPr>
          <a:xfrm flipH="1">
            <a:off x="4597891" y="5468951"/>
            <a:ext cx="248213" cy="24821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EEFD7711-BDAC-41D9-BBC6-92A6CA0B40BD}"/>
              </a:ext>
            </a:extLst>
          </p:cNvPr>
          <p:cNvSpPr/>
          <p:nvPr/>
        </p:nvSpPr>
        <p:spPr>
          <a:xfrm rot="2700000">
            <a:off x="903028" y="5438782"/>
            <a:ext cx="166444" cy="2984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개체 틀 1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" r="3252"/>
          <a:stretch/>
        </p:blipFill>
        <p:spPr>
          <a:xfrm>
            <a:off x="6143095" y="1776210"/>
            <a:ext cx="4630189" cy="2850659"/>
          </a:xfrm>
        </p:spPr>
      </p:pic>
      <p:pic>
        <p:nvPicPr>
          <p:cNvPr id="11" name="그림 개체 틀 10"/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" r="4167"/>
          <a:stretch/>
        </p:blipFill>
        <p:spPr>
          <a:xfrm>
            <a:off x="6158786" y="1844654"/>
            <a:ext cx="4662984" cy="2713770"/>
          </a:xfrm>
        </p:spPr>
      </p:pic>
      <p:pic>
        <p:nvPicPr>
          <p:cNvPr id="15" name="그림 개체 틀 14"/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8" r="8094"/>
          <a:stretch/>
        </p:blipFill>
        <p:spPr>
          <a:xfrm>
            <a:off x="6126647" y="1664394"/>
            <a:ext cx="4663084" cy="3213904"/>
          </a:xfrm>
        </p:spPr>
      </p:pic>
    </p:spTree>
    <p:extLst>
      <p:ext uri="{BB962C8B-B14F-4D97-AF65-F5344CB8AC3E}">
        <p14:creationId xmlns:p14="http://schemas.microsoft.com/office/powerpoint/2010/main" val="264282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2655D9-65EA-412B-A4AA-C41A7C12394D}"/>
              </a:ext>
            </a:extLst>
          </p:cNvPr>
          <p:cNvSpPr txBox="1"/>
          <p:nvPr/>
        </p:nvSpPr>
        <p:spPr>
          <a:xfrm>
            <a:off x="8752797" y="6097655"/>
            <a:ext cx="3079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내 집 마련의 꿈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516815-A0C6-45E1-B063-91F3AD30E3DA}"/>
              </a:ext>
            </a:extLst>
          </p:cNvPr>
          <p:cNvSpPr txBox="1"/>
          <p:nvPr/>
        </p:nvSpPr>
        <p:spPr>
          <a:xfrm>
            <a:off x="1913463" y="674745"/>
            <a:ext cx="3795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smtClean="0">
                <a:solidFill>
                  <a:srgbClr val="F7946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CODE</a:t>
            </a:r>
            <a:endParaRPr lang="en-US" altLang="ko-KR" sz="4800" b="1" dirty="0">
              <a:solidFill>
                <a:srgbClr val="F7946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26753" y="59839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13463" y="1727861"/>
            <a:ext cx="3532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순서도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Db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연결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513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222660" y="58190"/>
            <a:ext cx="9997783" cy="7429773"/>
            <a:chOff x="1013117" y="133350"/>
            <a:chExt cx="9845383" cy="7429773"/>
          </a:xfrm>
        </p:grpSpPr>
        <p:grpSp>
          <p:nvGrpSpPr>
            <p:cNvPr id="77" name="Graphic 14">
              <a:extLst>
                <a:ext uri="{FF2B5EF4-FFF2-40B4-BE49-F238E27FC236}">
                  <a16:creationId xmlns:a16="http://schemas.microsoft.com/office/drawing/2014/main" id="{A739DC58-65A8-4FE3-BF13-DE7F0F27220A}"/>
                </a:ext>
              </a:extLst>
            </p:cNvPr>
            <p:cNvGrpSpPr/>
            <p:nvPr/>
          </p:nvGrpSpPr>
          <p:grpSpPr>
            <a:xfrm>
              <a:off x="1013117" y="133350"/>
              <a:ext cx="9845383" cy="7429773"/>
              <a:chOff x="2444748" y="555045"/>
              <a:chExt cx="7282048" cy="5529181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BFA0ED98-4815-4B3D-B74D-E152ACE14A5E}"/>
                  </a:ext>
                </a:extLst>
              </p:cNvPr>
              <p:cNvSpPr/>
              <p:nvPr/>
            </p:nvSpPr>
            <p:spPr>
              <a:xfrm>
                <a:off x="4997556" y="5204652"/>
                <a:ext cx="2168250" cy="818208"/>
              </a:xfrm>
              <a:custGeom>
                <a:avLst/>
                <a:gdLst>
                  <a:gd name="connsiteX0" fmla="*/ 1941333 w 2168250"/>
                  <a:gd name="connsiteY0" fmla="*/ 525699 h 818207"/>
                  <a:gd name="connsiteX1" fmla="*/ 1785874 w 2168250"/>
                  <a:gd name="connsiteY1" fmla="*/ 30683 h 818207"/>
                  <a:gd name="connsiteX2" fmla="*/ 1114943 w 2168250"/>
                  <a:gd name="connsiteY2" fmla="*/ 30683 h 818207"/>
                  <a:gd name="connsiteX3" fmla="*/ 1065851 w 2168250"/>
                  <a:gd name="connsiteY3" fmla="*/ 30683 h 818207"/>
                  <a:gd name="connsiteX4" fmla="*/ 390830 w 2168250"/>
                  <a:gd name="connsiteY4" fmla="*/ 30683 h 818207"/>
                  <a:gd name="connsiteX5" fmla="*/ 235370 w 2168250"/>
                  <a:gd name="connsiteY5" fmla="*/ 525699 h 818207"/>
                  <a:gd name="connsiteX6" fmla="*/ 259916 w 2168250"/>
                  <a:gd name="connsiteY6" fmla="*/ 816162 h 818207"/>
                  <a:gd name="connsiteX7" fmla="*/ 1065851 w 2168250"/>
                  <a:gd name="connsiteY7" fmla="*/ 816162 h 818207"/>
                  <a:gd name="connsiteX8" fmla="*/ 1114943 w 2168250"/>
                  <a:gd name="connsiteY8" fmla="*/ 816162 h 818207"/>
                  <a:gd name="connsiteX9" fmla="*/ 1920878 w 2168250"/>
                  <a:gd name="connsiteY9" fmla="*/ 816162 h 818207"/>
                  <a:gd name="connsiteX10" fmla="*/ 1941333 w 2168250"/>
                  <a:gd name="connsiteY10" fmla="*/ 525699 h 818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68250" h="818207">
                    <a:moveTo>
                      <a:pt x="1941333" y="525699"/>
                    </a:moveTo>
                    <a:cubicBezTo>
                      <a:pt x="1789965" y="370239"/>
                      <a:pt x="1785874" y="30683"/>
                      <a:pt x="1785874" y="30683"/>
                    </a:cubicBezTo>
                    <a:lnTo>
                      <a:pt x="1114943" y="30683"/>
                    </a:lnTo>
                    <a:lnTo>
                      <a:pt x="1065851" y="30683"/>
                    </a:lnTo>
                    <a:lnTo>
                      <a:pt x="390830" y="30683"/>
                    </a:lnTo>
                    <a:cubicBezTo>
                      <a:pt x="390830" y="30683"/>
                      <a:pt x="386739" y="366148"/>
                      <a:pt x="235370" y="525699"/>
                    </a:cubicBezTo>
                    <a:cubicBezTo>
                      <a:pt x="84002" y="681158"/>
                      <a:pt x="-149188" y="816162"/>
                      <a:pt x="259916" y="816162"/>
                    </a:cubicBezTo>
                    <a:cubicBezTo>
                      <a:pt x="587199" y="816162"/>
                      <a:pt x="939029" y="816162"/>
                      <a:pt x="1065851" y="816162"/>
                    </a:cubicBezTo>
                    <a:cubicBezTo>
                      <a:pt x="1098579" y="816162"/>
                      <a:pt x="1114943" y="816162"/>
                      <a:pt x="1114943" y="816162"/>
                    </a:cubicBezTo>
                    <a:cubicBezTo>
                      <a:pt x="1245857" y="816162"/>
                      <a:pt x="1597686" y="816162"/>
                      <a:pt x="1920878" y="816162"/>
                    </a:cubicBezTo>
                    <a:cubicBezTo>
                      <a:pt x="2329982" y="816162"/>
                      <a:pt x="2092702" y="681158"/>
                      <a:pt x="1941333" y="5256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75000"/>
                    </a:schemeClr>
                  </a:gs>
                  <a:gs pos="53000">
                    <a:schemeClr val="bg1">
                      <a:lumMod val="85000"/>
                    </a:schemeClr>
                  </a:gs>
                  <a:gs pos="8300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620000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DF88C06-29F9-44C4-95DC-3F355506EED4}"/>
                  </a:ext>
                </a:extLst>
              </p:cNvPr>
              <p:cNvSpPr/>
              <p:nvPr/>
            </p:nvSpPr>
            <p:spPr>
              <a:xfrm>
                <a:off x="2444748" y="555045"/>
                <a:ext cx="7282048" cy="4735679"/>
              </a:xfrm>
              <a:custGeom>
                <a:avLst/>
                <a:gdLst>
                  <a:gd name="connsiteX0" fmla="*/ 7038632 w 7282048"/>
                  <a:gd name="connsiteY0" fmla="*/ 30683 h 4950157"/>
                  <a:gd name="connsiteX1" fmla="*/ 3704436 w 7282048"/>
                  <a:gd name="connsiteY1" fmla="*/ 30683 h 4950157"/>
                  <a:gd name="connsiteX2" fmla="*/ 3589886 w 7282048"/>
                  <a:gd name="connsiteY2" fmla="*/ 30683 h 4950157"/>
                  <a:gd name="connsiteX3" fmla="*/ 259781 w 7282048"/>
                  <a:gd name="connsiteY3" fmla="*/ 30683 h 4950157"/>
                  <a:gd name="connsiteX4" fmla="*/ 30683 w 7282048"/>
                  <a:gd name="connsiteY4" fmla="*/ 259781 h 4950157"/>
                  <a:gd name="connsiteX5" fmla="*/ 30683 w 7282048"/>
                  <a:gd name="connsiteY5" fmla="*/ 4698558 h 4950157"/>
                  <a:gd name="connsiteX6" fmla="*/ 239326 w 7282048"/>
                  <a:gd name="connsiteY6" fmla="*/ 4931748 h 4950157"/>
                  <a:gd name="connsiteX7" fmla="*/ 7042723 w 7282048"/>
                  <a:gd name="connsiteY7" fmla="*/ 4931748 h 4950157"/>
                  <a:gd name="connsiteX8" fmla="*/ 7251366 w 7282048"/>
                  <a:gd name="connsiteY8" fmla="*/ 4698558 h 4950157"/>
                  <a:gd name="connsiteX9" fmla="*/ 7251366 w 7282048"/>
                  <a:gd name="connsiteY9" fmla="*/ 259781 h 4950157"/>
                  <a:gd name="connsiteX10" fmla="*/ 7038632 w 7282048"/>
                  <a:gd name="connsiteY10" fmla="*/ 30683 h 495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282048" h="4950157">
                    <a:moveTo>
                      <a:pt x="7038632" y="30683"/>
                    </a:moveTo>
                    <a:lnTo>
                      <a:pt x="3704436" y="30683"/>
                    </a:lnTo>
                    <a:lnTo>
                      <a:pt x="3589886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28868"/>
                      <a:pt x="30683" y="259781"/>
                    </a:cubicBezTo>
                    <a:lnTo>
                      <a:pt x="30683" y="4698558"/>
                    </a:lnTo>
                    <a:cubicBezTo>
                      <a:pt x="30683" y="4829472"/>
                      <a:pt x="124777" y="4931748"/>
                      <a:pt x="239326" y="4931748"/>
                    </a:cubicBezTo>
                    <a:lnTo>
                      <a:pt x="7042723" y="4931748"/>
                    </a:lnTo>
                    <a:cubicBezTo>
                      <a:pt x="7157272" y="4931748"/>
                      <a:pt x="7251366" y="4825380"/>
                      <a:pt x="7251366" y="4698558"/>
                    </a:cubicBezTo>
                    <a:lnTo>
                      <a:pt x="7251366" y="259781"/>
                    </a:lnTo>
                    <a:cubicBezTo>
                      <a:pt x="7251366" y="128868"/>
                      <a:pt x="7157272" y="30683"/>
                      <a:pt x="7038632" y="30683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7A5234D7-3800-48C4-BAFB-3CC9B19D87E5}"/>
                  </a:ext>
                </a:extLst>
              </p:cNvPr>
              <p:cNvSpPr/>
              <p:nvPr/>
            </p:nvSpPr>
            <p:spPr>
              <a:xfrm>
                <a:off x="8678848" y="5208903"/>
                <a:ext cx="490925" cy="81821"/>
              </a:xfrm>
              <a:custGeom>
                <a:avLst/>
                <a:gdLst>
                  <a:gd name="connsiteX0" fmla="*/ 32212 w 490924"/>
                  <a:gd name="connsiteY0" fmla="*/ 30683 h 81820"/>
                  <a:gd name="connsiteX1" fmla="*/ 64939 w 490924"/>
                  <a:gd name="connsiteY1" fmla="*/ 71593 h 81820"/>
                  <a:gd name="connsiteX2" fmla="*/ 461771 w 490924"/>
                  <a:gd name="connsiteY2" fmla="*/ 71593 h 81820"/>
                  <a:gd name="connsiteX3" fmla="*/ 498590 w 490924"/>
                  <a:gd name="connsiteY3" fmla="*/ 30683 h 81820"/>
                  <a:gd name="connsiteX4" fmla="*/ 32212 w 490924"/>
                  <a:gd name="connsiteY4" fmla="*/ 30683 h 81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924" h="81820">
                    <a:moveTo>
                      <a:pt x="32212" y="30683"/>
                    </a:moveTo>
                    <a:cubicBezTo>
                      <a:pt x="32212" y="30683"/>
                      <a:pt x="19938" y="67502"/>
                      <a:pt x="64939" y="71593"/>
                    </a:cubicBezTo>
                    <a:lnTo>
                      <a:pt x="461771" y="71593"/>
                    </a:lnTo>
                    <a:cubicBezTo>
                      <a:pt x="461771" y="71593"/>
                      <a:pt x="502681" y="75684"/>
                      <a:pt x="498590" y="30683"/>
                    </a:cubicBezTo>
                    <a:lnTo>
                      <a:pt x="32212" y="30683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5BC6F0D2-7C54-4D9D-ACA5-F1E83E3BE0F9}"/>
                  </a:ext>
                </a:extLst>
              </p:cNvPr>
              <p:cNvSpPr/>
              <p:nvPr/>
            </p:nvSpPr>
            <p:spPr>
              <a:xfrm>
                <a:off x="2481568" y="595956"/>
                <a:ext cx="7200228" cy="4336501"/>
              </a:xfrm>
              <a:custGeom>
                <a:avLst/>
                <a:gdLst>
                  <a:gd name="connsiteX0" fmla="*/ 6973175 w 7200227"/>
                  <a:gd name="connsiteY0" fmla="*/ 30683 h 4336501"/>
                  <a:gd name="connsiteX1" fmla="*/ 3671707 w 7200227"/>
                  <a:gd name="connsiteY1" fmla="*/ 30683 h 4336501"/>
                  <a:gd name="connsiteX2" fmla="*/ 3561249 w 7200227"/>
                  <a:gd name="connsiteY2" fmla="*/ 30683 h 4336501"/>
                  <a:gd name="connsiteX3" fmla="*/ 259781 w 7200227"/>
                  <a:gd name="connsiteY3" fmla="*/ 30683 h 4336501"/>
                  <a:gd name="connsiteX4" fmla="*/ 30683 w 7200227"/>
                  <a:gd name="connsiteY4" fmla="*/ 231144 h 4336501"/>
                  <a:gd name="connsiteX5" fmla="*/ 30683 w 7200227"/>
                  <a:gd name="connsiteY5" fmla="*/ 4330365 h 4336501"/>
                  <a:gd name="connsiteX6" fmla="*/ 7185909 w 7200227"/>
                  <a:gd name="connsiteY6" fmla="*/ 4330365 h 4336501"/>
                  <a:gd name="connsiteX7" fmla="*/ 7185909 w 7200227"/>
                  <a:gd name="connsiteY7" fmla="*/ 231144 h 4336501"/>
                  <a:gd name="connsiteX8" fmla="*/ 6973175 w 7200227"/>
                  <a:gd name="connsiteY8" fmla="*/ 30683 h 4336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4336501">
                    <a:moveTo>
                      <a:pt x="6973175" y="30683"/>
                    </a:moveTo>
                    <a:lnTo>
                      <a:pt x="3671707" y="30683"/>
                    </a:lnTo>
                    <a:lnTo>
                      <a:pt x="3561249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12504"/>
                      <a:pt x="30683" y="231144"/>
                    </a:cubicBezTo>
                    <a:lnTo>
                      <a:pt x="30683" y="4330365"/>
                    </a:lnTo>
                    <a:lnTo>
                      <a:pt x="7185909" y="4330365"/>
                    </a:lnTo>
                    <a:lnTo>
                      <a:pt x="7185909" y="231144"/>
                    </a:lnTo>
                    <a:cubicBezTo>
                      <a:pt x="7185909" y="112504"/>
                      <a:pt x="7091815" y="30683"/>
                      <a:pt x="6973175" y="30683"/>
                    </a:cubicBezTo>
                    <a:close/>
                  </a:path>
                </a:pathLst>
              </a:custGeom>
              <a:solidFill>
                <a:srgbClr val="231F2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6DF6D3F-AE5A-4CA8-A53D-EE6CEA7E33E7}"/>
                  </a:ext>
                </a:extLst>
              </p:cNvPr>
              <p:cNvSpPr/>
              <p:nvPr/>
            </p:nvSpPr>
            <p:spPr>
              <a:xfrm>
                <a:off x="4997556" y="5961495"/>
                <a:ext cx="2168250" cy="122731"/>
              </a:xfrm>
              <a:custGeom>
                <a:avLst/>
                <a:gdLst>
                  <a:gd name="connsiteX0" fmla="*/ 30683 w 2168250"/>
                  <a:gd name="connsiteY0" fmla="*/ 34774 h 122731"/>
                  <a:gd name="connsiteX1" fmla="*/ 30683 w 2168250"/>
                  <a:gd name="connsiteY1" fmla="*/ 34774 h 122731"/>
                  <a:gd name="connsiteX2" fmla="*/ 30683 w 2168250"/>
                  <a:gd name="connsiteY2" fmla="*/ 38865 h 122731"/>
                  <a:gd name="connsiteX3" fmla="*/ 30683 w 2168250"/>
                  <a:gd name="connsiteY3" fmla="*/ 38865 h 122731"/>
                  <a:gd name="connsiteX4" fmla="*/ 263872 w 2168250"/>
                  <a:gd name="connsiteY4" fmla="*/ 96140 h 122731"/>
                  <a:gd name="connsiteX5" fmla="*/ 1069807 w 2168250"/>
                  <a:gd name="connsiteY5" fmla="*/ 96140 h 122731"/>
                  <a:gd name="connsiteX6" fmla="*/ 1118899 w 2168250"/>
                  <a:gd name="connsiteY6" fmla="*/ 96140 h 122731"/>
                  <a:gd name="connsiteX7" fmla="*/ 1924834 w 2168250"/>
                  <a:gd name="connsiteY7" fmla="*/ 96140 h 122731"/>
                  <a:gd name="connsiteX8" fmla="*/ 2153932 w 2168250"/>
                  <a:gd name="connsiteY8" fmla="*/ 30683 h 122731"/>
                  <a:gd name="connsiteX9" fmla="*/ 2137568 w 2168250"/>
                  <a:gd name="connsiteY9" fmla="*/ 30683 h 122731"/>
                  <a:gd name="connsiteX10" fmla="*/ 2137568 w 2168250"/>
                  <a:gd name="connsiteY10" fmla="*/ 30683 h 122731"/>
                  <a:gd name="connsiteX11" fmla="*/ 30683 w 2168250"/>
                  <a:gd name="connsiteY11" fmla="*/ 30683 h 12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68250" h="122731">
                    <a:moveTo>
                      <a:pt x="30683" y="34774"/>
                    </a:moveTo>
                    <a:lnTo>
                      <a:pt x="30683" y="34774"/>
                    </a:lnTo>
                    <a:cubicBezTo>
                      <a:pt x="30683" y="38865"/>
                      <a:pt x="30683" y="38865"/>
                      <a:pt x="30683" y="38865"/>
                    </a:cubicBezTo>
                    <a:lnTo>
                      <a:pt x="30683" y="38865"/>
                    </a:lnTo>
                    <a:cubicBezTo>
                      <a:pt x="30683" y="79775"/>
                      <a:pt x="96139" y="96140"/>
                      <a:pt x="263872" y="96140"/>
                    </a:cubicBezTo>
                    <a:cubicBezTo>
                      <a:pt x="591155" y="96140"/>
                      <a:pt x="942984" y="96140"/>
                      <a:pt x="1069807" y="96140"/>
                    </a:cubicBezTo>
                    <a:cubicBezTo>
                      <a:pt x="1102535" y="96140"/>
                      <a:pt x="1118899" y="96140"/>
                      <a:pt x="1118899" y="96140"/>
                    </a:cubicBezTo>
                    <a:cubicBezTo>
                      <a:pt x="1249812" y="96140"/>
                      <a:pt x="1601642" y="96140"/>
                      <a:pt x="1924834" y="96140"/>
                    </a:cubicBezTo>
                    <a:cubicBezTo>
                      <a:pt x="2092566" y="96140"/>
                      <a:pt x="2149841" y="75684"/>
                      <a:pt x="2153932" y="30683"/>
                    </a:cubicBezTo>
                    <a:lnTo>
                      <a:pt x="2137568" y="30683"/>
                    </a:lnTo>
                    <a:lnTo>
                      <a:pt x="2137568" y="30683"/>
                    </a:lnTo>
                    <a:lnTo>
                      <a:pt x="30683" y="30683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8193AF9-03E2-4F08-84E7-E3FC444D1C11}"/>
                  </a:ext>
                </a:extLst>
              </p:cNvPr>
              <p:cNvSpPr/>
              <p:nvPr/>
            </p:nvSpPr>
            <p:spPr>
              <a:xfrm>
                <a:off x="2481568" y="4911351"/>
                <a:ext cx="7200228" cy="343647"/>
              </a:xfrm>
              <a:custGeom>
                <a:avLst/>
                <a:gdLst>
                  <a:gd name="connsiteX0" fmla="*/ 30683 w 7200227"/>
                  <a:gd name="connsiteY0" fmla="*/ 362057 h 572745"/>
                  <a:gd name="connsiteX1" fmla="*/ 259781 w 7200227"/>
                  <a:gd name="connsiteY1" fmla="*/ 562518 h 572745"/>
                  <a:gd name="connsiteX2" fmla="*/ 3561249 w 7200227"/>
                  <a:gd name="connsiteY2" fmla="*/ 562518 h 572745"/>
                  <a:gd name="connsiteX3" fmla="*/ 3671707 w 7200227"/>
                  <a:gd name="connsiteY3" fmla="*/ 562518 h 572745"/>
                  <a:gd name="connsiteX4" fmla="*/ 6973175 w 7200227"/>
                  <a:gd name="connsiteY4" fmla="*/ 562518 h 572745"/>
                  <a:gd name="connsiteX5" fmla="*/ 7185909 w 7200227"/>
                  <a:gd name="connsiteY5" fmla="*/ 362057 h 572745"/>
                  <a:gd name="connsiteX6" fmla="*/ 7185909 w 7200227"/>
                  <a:gd name="connsiteY6" fmla="*/ 30683 h 572745"/>
                  <a:gd name="connsiteX7" fmla="*/ 30683 w 7200227"/>
                  <a:gd name="connsiteY7" fmla="*/ 30683 h 572745"/>
                  <a:gd name="connsiteX8" fmla="*/ 30683 w 7200227"/>
                  <a:gd name="connsiteY8" fmla="*/ 362057 h 572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572745">
                    <a:moveTo>
                      <a:pt x="30683" y="362057"/>
                    </a:moveTo>
                    <a:cubicBezTo>
                      <a:pt x="30683" y="464333"/>
                      <a:pt x="141141" y="562518"/>
                      <a:pt x="259781" y="562518"/>
                    </a:cubicBezTo>
                    <a:lnTo>
                      <a:pt x="3561249" y="562518"/>
                    </a:lnTo>
                    <a:lnTo>
                      <a:pt x="3671707" y="562518"/>
                    </a:lnTo>
                    <a:lnTo>
                      <a:pt x="6973175" y="562518"/>
                    </a:lnTo>
                    <a:cubicBezTo>
                      <a:pt x="7091815" y="562518"/>
                      <a:pt x="7185909" y="464333"/>
                      <a:pt x="7185909" y="362057"/>
                    </a:cubicBezTo>
                    <a:lnTo>
                      <a:pt x="7185909" y="30683"/>
                    </a:lnTo>
                    <a:lnTo>
                      <a:pt x="30683" y="30683"/>
                    </a:lnTo>
                    <a:lnTo>
                      <a:pt x="30683" y="362057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024ED1D-80EF-46FF-8ACD-FEB74BD67AF4}"/>
                  </a:ext>
                </a:extLst>
              </p:cNvPr>
              <p:cNvSpPr/>
              <p:nvPr/>
            </p:nvSpPr>
            <p:spPr>
              <a:xfrm>
                <a:off x="2747714" y="910966"/>
                <a:ext cx="6676116" cy="3763756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22BAAF39-499F-4F93-8889-16FB1E28B0BD}"/>
                  </a:ext>
                </a:extLst>
              </p:cNvPr>
              <p:cNvSpPr/>
              <p:nvPr/>
            </p:nvSpPr>
            <p:spPr>
              <a:xfrm>
                <a:off x="5654591" y="939518"/>
                <a:ext cx="3769239" cy="3736342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8748" y="723643"/>
              <a:ext cx="4331094" cy="48300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660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6131" y="-364877"/>
            <a:ext cx="12097317" cy="8990025"/>
            <a:chOff x="1013117" y="133350"/>
            <a:chExt cx="9845383" cy="7429773"/>
          </a:xfrm>
        </p:grpSpPr>
        <p:grpSp>
          <p:nvGrpSpPr>
            <p:cNvPr id="77" name="Graphic 14">
              <a:extLst>
                <a:ext uri="{FF2B5EF4-FFF2-40B4-BE49-F238E27FC236}">
                  <a16:creationId xmlns:a16="http://schemas.microsoft.com/office/drawing/2014/main" id="{A739DC58-65A8-4FE3-BF13-DE7F0F27220A}"/>
                </a:ext>
              </a:extLst>
            </p:cNvPr>
            <p:cNvGrpSpPr/>
            <p:nvPr/>
          </p:nvGrpSpPr>
          <p:grpSpPr>
            <a:xfrm>
              <a:off x="1013117" y="133350"/>
              <a:ext cx="9845383" cy="7429773"/>
              <a:chOff x="2444748" y="555045"/>
              <a:chExt cx="7282048" cy="5529181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BFA0ED98-4815-4B3D-B74D-E152ACE14A5E}"/>
                  </a:ext>
                </a:extLst>
              </p:cNvPr>
              <p:cNvSpPr/>
              <p:nvPr/>
            </p:nvSpPr>
            <p:spPr>
              <a:xfrm>
                <a:off x="4997556" y="5204652"/>
                <a:ext cx="2168250" cy="818208"/>
              </a:xfrm>
              <a:custGeom>
                <a:avLst/>
                <a:gdLst>
                  <a:gd name="connsiteX0" fmla="*/ 1941333 w 2168250"/>
                  <a:gd name="connsiteY0" fmla="*/ 525699 h 818207"/>
                  <a:gd name="connsiteX1" fmla="*/ 1785874 w 2168250"/>
                  <a:gd name="connsiteY1" fmla="*/ 30683 h 818207"/>
                  <a:gd name="connsiteX2" fmla="*/ 1114943 w 2168250"/>
                  <a:gd name="connsiteY2" fmla="*/ 30683 h 818207"/>
                  <a:gd name="connsiteX3" fmla="*/ 1065851 w 2168250"/>
                  <a:gd name="connsiteY3" fmla="*/ 30683 h 818207"/>
                  <a:gd name="connsiteX4" fmla="*/ 390830 w 2168250"/>
                  <a:gd name="connsiteY4" fmla="*/ 30683 h 818207"/>
                  <a:gd name="connsiteX5" fmla="*/ 235370 w 2168250"/>
                  <a:gd name="connsiteY5" fmla="*/ 525699 h 818207"/>
                  <a:gd name="connsiteX6" fmla="*/ 259916 w 2168250"/>
                  <a:gd name="connsiteY6" fmla="*/ 816162 h 818207"/>
                  <a:gd name="connsiteX7" fmla="*/ 1065851 w 2168250"/>
                  <a:gd name="connsiteY7" fmla="*/ 816162 h 818207"/>
                  <a:gd name="connsiteX8" fmla="*/ 1114943 w 2168250"/>
                  <a:gd name="connsiteY8" fmla="*/ 816162 h 818207"/>
                  <a:gd name="connsiteX9" fmla="*/ 1920878 w 2168250"/>
                  <a:gd name="connsiteY9" fmla="*/ 816162 h 818207"/>
                  <a:gd name="connsiteX10" fmla="*/ 1941333 w 2168250"/>
                  <a:gd name="connsiteY10" fmla="*/ 525699 h 818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68250" h="818207">
                    <a:moveTo>
                      <a:pt x="1941333" y="525699"/>
                    </a:moveTo>
                    <a:cubicBezTo>
                      <a:pt x="1789965" y="370239"/>
                      <a:pt x="1785874" y="30683"/>
                      <a:pt x="1785874" y="30683"/>
                    </a:cubicBezTo>
                    <a:lnTo>
                      <a:pt x="1114943" y="30683"/>
                    </a:lnTo>
                    <a:lnTo>
                      <a:pt x="1065851" y="30683"/>
                    </a:lnTo>
                    <a:lnTo>
                      <a:pt x="390830" y="30683"/>
                    </a:lnTo>
                    <a:cubicBezTo>
                      <a:pt x="390830" y="30683"/>
                      <a:pt x="386739" y="366148"/>
                      <a:pt x="235370" y="525699"/>
                    </a:cubicBezTo>
                    <a:cubicBezTo>
                      <a:pt x="84002" y="681158"/>
                      <a:pt x="-149188" y="816162"/>
                      <a:pt x="259916" y="816162"/>
                    </a:cubicBezTo>
                    <a:cubicBezTo>
                      <a:pt x="587199" y="816162"/>
                      <a:pt x="939029" y="816162"/>
                      <a:pt x="1065851" y="816162"/>
                    </a:cubicBezTo>
                    <a:cubicBezTo>
                      <a:pt x="1098579" y="816162"/>
                      <a:pt x="1114943" y="816162"/>
                      <a:pt x="1114943" y="816162"/>
                    </a:cubicBezTo>
                    <a:cubicBezTo>
                      <a:pt x="1245857" y="816162"/>
                      <a:pt x="1597686" y="816162"/>
                      <a:pt x="1920878" y="816162"/>
                    </a:cubicBezTo>
                    <a:cubicBezTo>
                      <a:pt x="2329982" y="816162"/>
                      <a:pt x="2092702" y="681158"/>
                      <a:pt x="1941333" y="5256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75000"/>
                    </a:schemeClr>
                  </a:gs>
                  <a:gs pos="53000">
                    <a:schemeClr val="bg1">
                      <a:lumMod val="85000"/>
                    </a:schemeClr>
                  </a:gs>
                  <a:gs pos="8300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620000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DF88C06-29F9-44C4-95DC-3F355506EED4}"/>
                  </a:ext>
                </a:extLst>
              </p:cNvPr>
              <p:cNvSpPr/>
              <p:nvPr/>
            </p:nvSpPr>
            <p:spPr>
              <a:xfrm>
                <a:off x="2444748" y="555045"/>
                <a:ext cx="7282048" cy="4735679"/>
              </a:xfrm>
              <a:custGeom>
                <a:avLst/>
                <a:gdLst>
                  <a:gd name="connsiteX0" fmla="*/ 7038632 w 7282048"/>
                  <a:gd name="connsiteY0" fmla="*/ 30683 h 4950157"/>
                  <a:gd name="connsiteX1" fmla="*/ 3704436 w 7282048"/>
                  <a:gd name="connsiteY1" fmla="*/ 30683 h 4950157"/>
                  <a:gd name="connsiteX2" fmla="*/ 3589886 w 7282048"/>
                  <a:gd name="connsiteY2" fmla="*/ 30683 h 4950157"/>
                  <a:gd name="connsiteX3" fmla="*/ 259781 w 7282048"/>
                  <a:gd name="connsiteY3" fmla="*/ 30683 h 4950157"/>
                  <a:gd name="connsiteX4" fmla="*/ 30683 w 7282048"/>
                  <a:gd name="connsiteY4" fmla="*/ 259781 h 4950157"/>
                  <a:gd name="connsiteX5" fmla="*/ 30683 w 7282048"/>
                  <a:gd name="connsiteY5" fmla="*/ 4698558 h 4950157"/>
                  <a:gd name="connsiteX6" fmla="*/ 239326 w 7282048"/>
                  <a:gd name="connsiteY6" fmla="*/ 4931748 h 4950157"/>
                  <a:gd name="connsiteX7" fmla="*/ 7042723 w 7282048"/>
                  <a:gd name="connsiteY7" fmla="*/ 4931748 h 4950157"/>
                  <a:gd name="connsiteX8" fmla="*/ 7251366 w 7282048"/>
                  <a:gd name="connsiteY8" fmla="*/ 4698558 h 4950157"/>
                  <a:gd name="connsiteX9" fmla="*/ 7251366 w 7282048"/>
                  <a:gd name="connsiteY9" fmla="*/ 259781 h 4950157"/>
                  <a:gd name="connsiteX10" fmla="*/ 7038632 w 7282048"/>
                  <a:gd name="connsiteY10" fmla="*/ 30683 h 495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282048" h="4950157">
                    <a:moveTo>
                      <a:pt x="7038632" y="30683"/>
                    </a:moveTo>
                    <a:lnTo>
                      <a:pt x="3704436" y="30683"/>
                    </a:lnTo>
                    <a:lnTo>
                      <a:pt x="3589886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28868"/>
                      <a:pt x="30683" y="259781"/>
                    </a:cubicBezTo>
                    <a:lnTo>
                      <a:pt x="30683" y="4698558"/>
                    </a:lnTo>
                    <a:cubicBezTo>
                      <a:pt x="30683" y="4829472"/>
                      <a:pt x="124777" y="4931748"/>
                      <a:pt x="239326" y="4931748"/>
                    </a:cubicBezTo>
                    <a:lnTo>
                      <a:pt x="7042723" y="4931748"/>
                    </a:lnTo>
                    <a:cubicBezTo>
                      <a:pt x="7157272" y="4931748"/>
                      <a:pt x="7251366" y="4825380"/>
                      <a:pt x="7251366" y="4698558"/>
                    </a:cubicBezTo>
                    <a:lnTo>
                      <a:pt x="7251366" y="259781"/>
                    </a:lnTo>
                    <a:cubicBezTo>
                      <a:pt x="7251366" y="128868"/>
                      <a:pt x="7157272" y="30683"/>
                      <a:pt x="7038632" y="30683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7A5234D7-3800-48C4-BAFB-3CC9B19D87E5}"/>
                  </a:ext>
                </a:extLst>
              </p:cNvPr>
              <p:cNvSpPr/>
              <p:nvPr/>
            </p:nvSpPr>
            <p:spPr>
              <a:xfrm>
                <a:off x="8678848" y="5208903"/>
                <a:ext cx="490925" cy="81821"/>
              </a:xfrm>
              <a:custGeom>
                <a:avLst/>
                <a:gdLst>
                  <a:gd name="connsiteX0" fmla="*/ 32212 w 490924"/>
                  <a:gd name="connsiteY0" fmla="*/ 30683 h 81820"/>
                  <a:gd name="connsiteX1" fmla="*/ 64939 w 490924"/>
                  <a:gd name="connsiteY1" fmla="*/ 71593 h 81820"/>
                  <a:gd name="connsiteX2" fmla="*/ 461771 w 490924"/>
                  <a:gd name="connsiteY2" fmla="*/ 71593 h 81820"/>
                  <a:gd name="connsiteX3" fmla="*/ 498590 w 490924"/>
                  <a:gd name="connsiteY3" fmla="*/ 30683 h 81820"/>
                  <a:gd name="connsiteX4" fmla="*/ 32212 w 490924"/>
                  <a:gd name="connsiteY4" fmla="*/ 30683 h 81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924" h="81820">
                    <a:moveTo>
                      <a:pt x="32212" y="30683"/>
                    </a:moveTo>
                    <a:cubicBezTo>
                      <a:pt x="32212" y="30683"/>
                      <a:pt x="19938" y="67502"/>
                      <a:pt x="64939" y="71593"/>
                    </a:cubicBezTo>
                    <a:lnTo>
                      <a:pt x="461771" y="71593"/>
                    </a:lnTo>
                    <a:cubicBezTo>
                      <a:pt x="461771" y="71593"/>
                      <a:pt x="502681" y="75684"/>
                      <a:pt x="498590" y="30683"/>
                    </a:cubicBezTo>
                    <a:lnTo>
                      <a:pt x="32212" y="30683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5BC6F0D2-7C54-4D9D-ACA5-F1E83E3BE0F9}"/>
                  </a:ext>
                </a:extLst>
              </p:cNvPr>
              <p:cNvSpPr/>
              <p:nvPr/>
            </p:nvSpPr>
            <p:spPr>
              <a:xfrm>
                <a:off x="2481568" y="595956"/>
                <a:ext cx="7200228" cy="4336501"/>
              </a:xfrm>
              <a:custGeom>
                <a:avLst/>
                <a:gdLst>
                  <a:gd name="connsiteX0" fmla="*/ 6973175 w 7200227"/>
                  <a:gd name="connsiteY0" fmla="*/ 30683 h 4336501"/>
                  <a:gd name="connsiteX1" fmla="*/ 3671707 w 7200227"/>
                  <a:gd name="connsiteY1" fmla="*/ 30683 h 4336501"/>
                  <a:gd name="connsiteX2" fmla="*/ 3561249 w 7200227"/>
                  <a:gd name="connsiteY2" fmla="*/ 30683 h 4336501"/>
                  <a:gd name="connsiteX3" fmla="*/ 259781 w 7200227"/>
                  <a:gd name="connsiteY3" fmla="*/ 30683 h 4336501"/>
                  <a:gd name="connsiteX4" fmla="*/ 30683 w 7200227"/>
                  <a:gd name="connsiteY4" fmla="*/ 231144 h 4336501"/>
                  <a:gd name="connsiteX5" fmla="*/ 30683 w 7200227"/>
                  <a:gd name="connsiteY5" fmla="*/ 4330365 h 4336501"/>
                  <a:gd name="connsiteX6" fmla="*/ 7185909 w 7200227"/>
                  <a:gd name="connsiteY6" fmla="*/ 4330365 h 4336501"/>
                  <a:gd name="connsiteX7" fmla="*/ 7185909 w 7200227"/>
                  <a:gd name="connsiteY7" fmla="*/ 231144 h 4336501"/>
                  <a:gd name="connsiteX8" fmla="*/ 6973175 w 7200227"/>
                  <a:gd name="connsiteY8" fmla="*/ 30683 h 4336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4336501">
                    <a:moveTo>
                      <a:pt x="6973175" y="30683"/>
                    </a:moveTo>
                    <a:lnTo>
                      <a:pt x="3671707" y="30683"/>
                    </a:lnTo>
                    <a:lnTo>
                      <a:pt x="3561249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12504"/>
                      <a:pt x="30683" y="231144"/>
                    </a:cubicBezTo>
                    <a:lnTo>
                      <a:pt x="30683" y="4330365"/>
                    </a:lnTo>
                    <a:lnTo>
                      <a:pt x="7185909" y="4330365"/>
                    </a:lnTo>
                    <a:lnTo>
                      <a:pt x="7185909" y="231144"/>
                    </a:lnTo>
                    <a:cubicBezTo>
                      <a:pt x="7185909" y="112504"/>
                      <a:pt x="7091815" y="30683"/>
                      <a:pt x="6973175" y="30683"/>
                    </a:cubicBezTo>
                    <a:close/>
                  </a:path>
                </a:pathLst>
              </a:custGeom>
              <a:solidFill>
                <a:srgbClr val="231F2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6DF6D3F-AE5A-4CA8-A53D-EE6CEA7E33E7}"/>
                  </a:ext>
                </a:extLst>
              </p:cNvPr>
              <p:cNvSpPr/>
              <p:nvPr/>
            </p:nvSpPr>
            <p:spPr>
              <a:xfrm>
                <a:off x="4997556" y="5961495"/>
                <a:ext cx="2168250" cy="122731"/>
              </a:xfrm>
              <a:custGeom>
                <a:avLst/>
                <a:gdLst>
                  <a:gd name="connsiteX0" fmla="*/ 30683 w 2168250"/>
                  <a:gd name="connsiteY0" fmla="*/ 34774 h 122731"/>
                  <a:gd name="connsiteX1" fmla="*/ 30683 w 2168250"/>
                  <a:gd name="connsiteY1" fmla="*/ 34774 h 122731"/>
                  <a:gd name="connsiteX2" fmla="*/ 30683 w 2168250"/>
                  <a:gd name="connsiteY2" fmla="*/ 38865 h 122731"/>
                  <a:gd name="connsiteX3" fmla="*/ 30683 w 2168250"/>
                  <a:gd name="connsiteY3" fmla="*/ 38865 h 122731"/>
                  <a:gd name="connsiteX4" fmla="*/ 263872 w 2168250"/>
                  <a:gd name="connsiteY4" fmla="*/ 96140 h 122731"/>
                  <a:gd name="connsiteX5" fmla="*/ 1069807 w 2168250"/>
                  <a:gd name="connsiteY5" fmla="*/ 96140 h 122731"/>
                  <a:gd name="connsiteX6" fmla="*/ 1118899 w 2168250"/>
                  <a:gd name="connsiteY6" fmla="*/ 96140 h 122731"/>
                  <a:gd name="connsiteX7" fmla="*/ 1924834 w 2168250"/>
                  <a:gd name="connsiteY7" fmla="*/ 96140 h 122731"/>
                  <a:gd name="connsiteX8" fmla="*/ 2153932 w 2168250"/>
                  <a:gd name="connsiteY8" fmla="*/ 30683 h 122731"/>
                  <a:gd name="connsiteX9" fmla="*/ 2137568 w 2168250"/>
                  <a:gd name="connsiteY9" fmla="*/ 30683 h 122731"/>
                  <a:gd name="connsiteX10" fmla="*/ 2137568 w 2168250"/>
                  <a:gd name="connsiteY10" fmla="*/ 30683 h 122731"/>
                  <a:gd name="connsiteX11" fmla="*/ 30683 w 2168250"/>
                  <a:gd name="connsiteY11" fmla="*/ 30683 h 12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68250" h="122731">
                    <a:moveTo>
                      <a:pt x="30683" y="34774"/>
                    </a:moveTo>
                    <a:lnTo>
                      <a:pt x="30683" y="34774"/>
                    </a:lnTo>
                    <a:cubicBezTo>
                      <a:pt x="30683" y="38865"/>
                      <a:pt x="30683" y="38865"/>
                      <a:pt x="30683" y="38865"/>
                    </a:cubicBezTo>
                    <a:lnTo>
                      <a:pt x="30683" y="38865"/>
                    </a:lnTo>
                    <a:cubicBezTo>
                      <a:pt x="30683" y="79775"/>
                      <a:pt x="96139" y="96140"/>
                      <a:pt x="263872" y="96140"/>
                    </a:cubicBezTo>
                    <a:cubicBezTo>
                      <a:pt x="591155" y="96140"/>
                      <a:pt x="942984" y="96140"/>
                      <a:pt x="1069807" y="96140"/>
                    </a:cubicBezTo>
                    <a:cubicBezTo>
                      <a:pt x="1102535" y="96140"/>
                      <a:pt x="1118899" y="96140"/>
                      <a:pt x="1118899" y="96140"/>
                    </a:cubicBezTo>
                    <a:cubicBezTo>
                      <a:pt x="1249812" y="96140"/>
                      <a:pt x="1601642" y="96140"/>
                      <a:pt x="1924834" y="96140"/>
                    </a:cubicBezTo>
                    <a:cubicBezTo>
                      <a:pt x="2092566" y="96140"/>
                      <a:pt x="2149841" y="75684"/>
                      <a:pt x="2153932" y="30683"/>
                    </a:cubicBezTo>
                    <a:lnTo>
                      <a:pt x="2137568" y="30683"/>
                    </a:lnTo>
                    <a:lnTo>
                      <a:pt x="2137568" y="30683"/>
                    </a:lnTo>
                    <a:lnTo>
                      <a:pt x="30683" y="30683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8193AF9-03E2-4F08-84E7-E3FC444D1C11}"/>
                  </a:ext>
                </a:extLst>
              </p:cNvPr>
              <p:cNvSpPr/>
              <p:nvPr/>
            </p:nvSpPr>
            <p:spPr>
              <a:xfrm>
                <a:off x="2481568" y="4911351"/>
                <a:ext cx="7200228" cy="343647"/>
              </a:xfrm>
              <a:custGeom>
                <a:avLst/>
                <a:gdLst>
                  <a:gd name="connsiteX0" fmla="*/ 30683 w 7200227"/>
                  <a:gd name="connsiteY0" fmla="*/ 362057 h 572745"/>
                  <a:gd name="connsiteX1" fmla="*/ 259781 w 7200227"/>
                  <a:gd name="connsiteY1" fmla="*/ 562518 h 572745"/>
                  <a:gd name="connsiteX2" fmla="*/ 3561249 w 7200227"/>
                  <a:gd name="connsiteY2" fmla="*/ 562518 h 572745"/>
                  <a:gd name="connsiteX3" fmla="*/ 3671707 w 7200227"/>
                  <a:gd name="connsiteY3" fmla="*/ 562518 h 572745"/>
                  <a:gd name="connsiteX4" fmla="*/ 6973175 w 7200227"/>
                  <a:gd name="connsiteY4" fmla="*/ 562518 h 572745"/>
                  <a:gd name="connsiteX5" fmla="*/ 7185909 w 7200227"/>
                  <a:gd name="connsiteY5" fmla="*/ 362057 h 572745"/>
                  <a:gd name="connsiteX6" fmla="*/ 7185909 w 7200227"/>
                  <a:gd name="connsiteY6" fmla="*/ 30683 h 572745"/>
                  <a:gd name="connsiteX7" fmla="*/ 30683 w 7200227"/>
                  <a:gd name="connsiteY7" fmla="*/ 30683 h 572745"/>
                  <a:gd name="connsiteX8" fmla="*/ 30683 w 7200227"/>
                  <a:gd name="connsiteY8" fmla="*/ 362057 h 572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572745">
                    <a:moveTo>
                      <a:pt x="30683" y="362057"/>
                    </a:moveTo>
                    <a:cubicBezTo>
                      <a:pt x="30683" y="464333"/>
                      <a:pt x="141141" y="562518"/>
                      <a:pt x="259781" y="562518"/>
                    </a:cubicBezTo>
                    <a:lnTo>
                      <a:pt x="3561249" y="562518"/>
                    </a:lnTo>
                    <a:lnTo>
                      <a:pt x="3671707" y="562518"/>
                    </a:lnTo>
                    <a:lnTo>
                      <a:pt x="6973175" y="562518"/>
                    </a:lnTo>
                    <a:cubicBezTo>
                      <a:pt x="7091815" y="562518"/>
                      <a:pt x="7185909" y="464333"/>
                      <a:pt x="7185909" y="362057"/>
                    </a:cubicBezTo>
                    <a:lnTo>
                      <a:pt x="7185909" y="30683"/>
                    </a:lnTo>
                    <a:lnTo>
                      <a:pt x="30683" y="30683"/>
                    </a:lnTo>
                    <a:lnTo>
                      <a:pt x="30683" y="362057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024ED1D-80EF-46FF-8ACD-FEB74BD67AF4}"/>
                  </a:ext>
                </a:extLst>
              </p:cNvPr>
              <p:cNvSpPr/>
              <p:nvPr/>
            </p:nvSpPr>
            <p:spPr>
              <a:xfrm>
                <a:off x="2747714" y="910966"/>
                <a:ext cx="6676116" cy="3763756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22BAAF39-499F-4F93-8889-16FB1E28B0BD}"/>
                  </a:ext>
                </a:extLst>
              </p:cNvPr>
              <p:cNvSpPr/>
              <p:nvPr/>
            </p:nvSpPr>
            <p:spPr>
              <a:xfrm>
                <a:off x="5654591" y="939518"/>
                <a:ext cx="3769239" cy="3736342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375" y="649981"/>
              <a:ext cx="8987512" cy="51337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91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2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0D23F"/>
      </a:accent1>
      <a:accent2>
        <a:srgbClr val="F79465"/>
      </a:accent2>
      <a:accent3>
        <a:srgbClr val="ED3B55"/>
      </a:accent3>
      <a:accent4>
        <a:srgbClr val="54CBA0"/>
      </a:accent4>
      <a:accent5>
        <a:srgbClr val="78AAE1"/>
      </a:accent5>
      <a:accent6>
        <a:srgbClr val="77DBE1"/>
      </a:accent6>
      <a:hlink>
        <a:srgbClr val="FFFF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2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0D23F"/>
      </a:accent1>
      <a:accent2>
        <a:srgbClr val="F79465"/>
      </a:accent2>
      <a:accent3>
        <a:srgbClr val="ED3B55"/>
      </a:accent3>
      <a:accent4>
        <a:srgbClr val="54CBA0"/>
      </a:accent4>
      <a:accent5>
        <a:srgbClr val="78AAE1"/>
      </a:accent5>
      <a:accent6>
        <a:srgbClr val="77DBE1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2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0D23F"/>
      </a:accent1>
      <a:accent2>
        <a:srgbClr val="F79465"/>
      </a:accent2>
      <a:accent3>
        <a:srgbClr val="ED3B55"/>
      </a:accent3>
      <a:accent4>
        <a:srgbClr val="54CBA0"/>
      </a:accent4>
      <a:accent5>
        <a:srgbClr val="78AAE1"/>
      </a:accent5>
      <a:accent6>
        <a:srgbClr val="77DBE1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2873</TotalTime>
  <Words>246</Words>
  <Application>Microsoft Office PowerPoint</Application>
  <PresentationFormat>와이드스크린</PresentationFormat>
  <Paragraphs>57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Arial Unicode MS</vt:lpstr>
      <vt:lpstr>배달의민족 주아</vt:lpstr>
      <vt:lpstr>Arial</vt:lpstr>
      <vt:lpstr>Calibri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ddeng</cp:lastModifiedBy>
  <cp:revision>117</cp:revision>
  <dcterms:created xsi:type="dcterms:W3CDTF">2020-01-20T05:08:25Z</dcterms:created>
  <dcterms:modified xsi:type="dcterms:W3CDTF">2022-01-17T14:20:19Z</dcterms:modified>
</cp:coreProperties>
</file>

<file path=docProps/thumbnail.jpeg>
</file>